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78" r:id="rId5"/>
    <p:sldId id="269" r:id="rId6"/>
    <p:sldId id="268" r:id="rId7"/>
    <p:sldId id="286" r:id="rId8"/>
    <p:sldId id="287" r:id="rId9"/>
    <p:sldId id="333" r:id="rId10"/>
    <p:sldId id="334" r:id="rId11"/>
    <p:sldId id="315" r:id="rId12"/>
    <p:sldId id="335" r:id="rId13"/>
    <p:sldId id="322" r:id="rId14"/>
    <p:sldId id="288" r:id="rId15"/>
    <p:sldId id="332" r:id="rId16"/>
    <p:sldId id="323" r:id="rId17"/>
    <p:sldId id="289" r:id="rId18"/>
    <p:sldId id="325" r:id="rId19"/>
    <p:sldId id="326" r:id="rId20"/>
    <p:sldId id="327" r:id="rId21"/>
    <p:sldId id="328" r:id="rId22"/>
    <p:sldId id="329" r:id="rId23"/>
    <p:sldId id="330" r:id="rId24"/>
    <p:sldId id="292" r:id="rId25"/>
    <p:sldId id="293" r:id="rId26"/>
    <p:sldId id="294" r:id="rId27"/>
    <p:sldId id="295" r:id="rId28"/>
    <p:sldId id="324" r:id="rId29"/>
    <p:sldId id="296" r:id="rId30"/>
    <p:sldId id="297" r:id="rId31"/>
    <p:sldId id="331" r:id="rId32"/>
    <p:sldId id="298" r:id="rId33"/>
    <p:sldId id="318" r:id="rId34"/>
    <p:sldId id="319" r:id="rId35"/>
    <p:sldId id="320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D96B9-C646-48A3-86B7-0BDD163A85E1}" v="2" dt="2024-03-26T08:38:23.677"/>
    <p1510:client id="{D4EC2E95-F0B1-BA9A-30B8-48E7EF7927A2}" v="15" dt="2024-03-26T04:12:21.811"/>
    <p1510:client id="{DC6FDD8E-5154-DF67-AE3D-1A618F37EADE}" v="7" dt="2024-03-26T07:34:25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can Buyukbas" userId="S::ebuyukbas@wmo.int::ef4d9409-638f-4353-a4e1-71e0628c0db0" providerId="AD" clId="Web-{DF27705E-9958-D80D-3163-E632D599C920}"/>
    <pc:docChg chg="modSld">
      <pc:chgData name="Ercan Buyukbas" userId="S::ebuyukbas@wmo.int::ef4d9409-638f-4353-a4e1-71e0628c0db0" providerId="AD" clId="Web-{DF27705E-9958-D80D-3163-E632D599C920}" dt="2024-03-22T07:35:22.780" v="34" actId="20577"/>
      <pc:docMkLst>
        <pc:docMk/>
      </pc:docMkLst>
      <pc:sldChg chg="modSp">
        <pc:chgData name="Ercan Buyukbas" userId="S::ebuyukbas@wmo.int::ef4d9409-638f-4353-a4e1-71e0628c0db0" providerId="AD" clId="Web-{DF27705E-9958-D80D-3163-E632D599C920}" dt="2024-03-22T07:35:22.780" v="34" actId="20577"/>
        <pc:sldMkLst>
          <pc:docMk/>
          <pc:sldMk cId="2776436109" sldId="316"/>
        </pc:sldMkLst>
        <pc:spChg chg="mod">
          <ac:chgData name="Ercan Buyukbas" userId="S::ebuyukbas@wmo.int::ef4d9409-638f-4353-a4e1-71e0628c0db0" providerId="AD" clId="Web-{DF27705E-9958-D80D-3163-E632D599C920}" dt="2024-03-22T07:35:22.780" v="34" actId="20577"/>
          <ac:spMkLst>
            <pc:docMk/>
            <pc:sldMk cId="2776436109" sldId="316"/>
            <ac:spMk id="5" creationId="{BC33E437-B826-2585-3A32-EEA0C4E13BEA}"/>
          </ac:spMkLst>
        </pc:spChg>
      </pc:sldChg>
    </pc:docChg>
  </pc:docChgLst>
  <pc:docChgLst>
    <pc:chgData name="Pekka Rossi" userId="993070fc-d736-4ef0-93e7-cb8f3c4bab84" providerId="ADAL" clId="{1A3D96B9-C646-48A3-86B7-0BDD163A85E1}"/>
    <pc:docChg chg="undo custSel addSld delSld modSld">
      <pc:chgData name="Pekka Rossi" userId="993070fc-d736-4ef0-93e7-cb8f3c4bab84" providerId="ADAL" clId="{1A3D96B9-C646-48A3-86B7-0BDD163A85E1}" dt="2024-03-26T10:23:39.734" v="583" actId="20577"/>
      <pc:docMkLst>
        <pc:docMk/>
      </pc:docMkLst>
      <pc:sldChg chg="modSp add del mod setBg">
        <pc:chgData name="Pekka Rossi" userId="993070fc-d736-4ef0-93e7-cb8f3c4bab84" providerId="ADAL" clId="{1A3D96B9-C646-48A3-86B7-0BDD163A85E1}" dt="2024-03-22T14:38:12.200" v="49"/>
        <pc:sldMkLst>
          <pc:docMk/>
          <pc:sldMk cId="3012974209" sldId="290"/>
        </pc:sldMkLst>
        <pc:spChg chg="mod">
          <ac:chgData name="Pekka Rossi" userId="993070fc-d736-4ef0-93e7-cb8f3c4bab84" providerId="ADAL" clId="{1A3D96B9-C646-48A3-86B7-0BDD163A85E1}" dt="2024-03-22T14:38:12.200" v="49"/>
          <ac:spMkLst>
            <pc:docMk/>
            <pc:sldMk cId="3012974209" sldId="290"/>
            <ac:spMk id="5" creationId="{47C33F45-D55E-44B4-E6DF-B3168D8571C9}"/>
          </ac:spMkLst>
        </pc:spChg>
      </pc:sldChg>
      <pc:sldChg chg="modSp add del mod setBg">
        <pc:chgData name="Pekka Rossi" userId="993070fc-d736-4ef0-93e7-cb8f3c4bab84" providerId="ADAL" clId="{1A3D96B9-C646-48A3-86B7-0BDD163A85E1}" dt="2024-03-22T14:38:02.314" v="45"/>
        <pc:sldMkLst>
          <pc:docMk/>
          <pc:sldMk cId="2318440058" sldId="291"/>
        </pc:sldMkLst>
        <pc:spChg chg="mod">
          <ac:chgData name="Pekka Rossi" userId="993070fc-d736-4ef0-93e7-cb8f3c4bab84" providerId="ADAL" clId="{1A3D96B9-C646-48A3-86B7-0BDD163A85E1}" dt="2024-03-22T14:38:02.314" v="45"/>
          <ac:spMkLst>
            <pc:docMk/>
            <pc:sldMk cId="2318440058" sldId="291"/>
            <ac:spMk id="5" creationId="{47C33F45-D55E-44B4-E6DF-B3168D8571C9}"/>
          </ac:spMkLst>
        </pc:spChg>
        <pc:spChg chg="mod">
          <ac:chgData name="Pekka Rossi" userId="993070fc-d736-4ef0-93e7-cb8f3c4bab84" providerId="ADAL" clId="{1A3D96B9-C646-48A3-86B7-0BDD163A85E1}" dt="2024-03-22T14:03:58.255" v="39" actId="20577"/>
          <ac:spMkLst>
            <pc:docMk/>
            <pc:sldMk cId="2318440058" sldId="291"/>
            <ac:spMk id="6" creationId="{C82A2680-8980-374E-A5E8-0DF8347D0DBF}"/>
          </ac:spMkLst>
        </pc:spChg>
      </pc:sldChg>
      <pc:sldChg chg="modSp add del mod">
        <pc:chgData name="Pekka Rossi" userId="993070fc-d736-4ef0-93e7-cb8f3c4bab84" providerId="ADAL" clId="{1A3D96B9-C646-48A3-86B7-0BDD163A85E1}" dt="2024-03-22T14:38:04.853" v="46"/>
        <pc:sldMkLst>
          <pc:docMk/>
          <pc:sldMk cId="3126914423" sldId="299"/>
        </pc:sldMkLst>
        <pc:spChg chg="mod">
          <ac:chgData name="Pekka Rossi" userId="993070fc-d736-4ef0-93e7-cb8f3c4bab84" providerId="ADAL" clId="{1A3D96B9-C646-48A3-86B7-0BDD163A85E1}" dt="2024-03-22T14:38:04.853" v="46"/>
          <ac:spMkLst>
            <pc:docMk/>
            <pc:sldMk cId="3126914423" sldId="299"/>
            <ac:spMk id="5" creationId="{47C33F45-D55E-44B4-E6DF-B3168D8571C9}"/>
          </ac:spMkLst>
        </pc:spChg>
        <pc:spChg chg="mod">
          <ac:chgData name="Pekka Rossi" userId="993070fc-d736-4ef0-93e7-cb8f3c4bab84" providerId="ADAL" clId="{1A3D96B9-C646-48A3-86B7-0BDD163A85E1}" dt="2024-03-22T13:28:19.887" v="3" actId="5793"/>
          <ac:spMkLst>
            <pc:docMk/>
            <pc:sldMk cId="3126914423" sldId="299"/>
            <ac:spMk id="6" creationId="{C82A2680-8980-374E-A5E8-0DF8347D0DBF}"/>
          </ac:spMkLst>
        </pc:spChg>
      </pc:sldChg>
      <pc:sldChg chg="modSp add del mod">
        <pc:chgData name="Pekka Rossi" userId="993070fc-d736-4ef0-93e7-cb8f3c4bab84" providerId="ADAL" clId="{1A3D96B9-C646-48A3-86B7-0BDD163A85E1}" dt="2024-03-22T15:11:40.438" v="515" actId="20577"/>
        <pc:sldMkLst>
          <pc:docMk/>
          <pc:sldMk cId="3590711016" sldId="301"/>
        </pc:sldMkLst>
        <pc:spChg chg="mod">
          <ac:chgData name="Pekka Rossi" userId="993070fc-d736-4ef0-93e7-cb8f3c4bab84" providerId="ADAL" clId="{1A3D96B9-C646-48A3-86B7-0BDD163A85E1}" dt="2024-03-22T14:38:07.197" v="47"/>
          <ac:spMkLst>
            <pc:docMk/>
            <pc:sldMk cId="3590711016" sldId="301"/>
            <ac:spMk id="5" creationId="{47C33F45-D55E-44B4-E6DF-B3168D8571C9}"/>
          </ac:spMkLst>
        </pc:spChg>
        <pc:spChg chg="mod">
          <ac:chgData name="Pekka Rossi" userId="993070fc-d736-4ef0-93e7-cb8f3c4bab84" providerId="ADAL" clId="{1A3D96B9-C646-48A3-86B7-0BDD163A85E1}" dt="2024-03-22T15:11:40.438" v="515" actId="20577"/>
          <ac:spMkLst>
            <pc:docMk/>
            <pc:sldMk cId="3590711016" sldId="301"/>
            <ac:spMk id="6" creationId="{C82A2680-8980-374E-A5E8-0DF8347D0DBF}"/>
          </ac:spMkLst>
        </pc:spChg>
      </pc:sldChg>
      <pc:sldChg chg="modSp add del mod">
        <pc:chgData name="Pekka Rossi" userId="993070fc-d736-4ef0-93e7-cb8f3c4bab84" providerId="ADAL" clId="{1A3D96B9-C646-48A3-86B7-0BDD163A85E1}" dt="2024-03-22T15:19:04.122" v="554" actId="20577"/>
        <pc:sldMkLst>
          <pc:docMk/>
          <pc:sldMk cId="3068179840" sldId="302"/>
        </pc:sldMkLst>
        <pc:spChg chg="mod">
          <ac:chgData name="Pekka Rossi" userId="993070fc-d736-4ef0-93e7-cb8f3c4bab84" providerId="ADAL" clId="{1A3D96B9-C646-48A3-86B7-0BDD163A85E1}" dt="2024-03-22T14:38:09.324" v="48"/>
          <ac:spMkLst>
            <pc:docMk/>
            <pc:sldMk cId="3068179840" sldId="302"/>
            <ac:spMk id="5" creationId="{47C33F45-D55E-44B4-E6DF-B3168D8571C9}"/>
          </ac:spMkLst>
        </pc:spChg>
        <pc:spChg chg="mod">
          <ac:chgData name="Pekka Rossi" userId="993070fc-d736-4ef0-93e7-cb8f3c4bab84" providerId="ADAL" clId="{1A3D96B9-C646-48A3-86B7-0BDD163A85E1}" dt="2024-03-22T15:19:04.122" v="554" actId="20577"/>
          <ac:spMkLst>
            <pc:docMk/>
            <pc:sldMk cId="3068179840" sldId="302"/>
            <ac:spMk id="6" creationId="{C82A2680-8980-374E-A5E8-0DF8347D0DBF}"/>
          </ac:spMkLst>
        </pc:spChg>
      </pc:sldChg>
      <pc:sldChg chg="modSp add del mod">
        <pc:chgData name="Pekka Rossi" userId="993070fc-d736-4ef0-93e7-cb8f3c4bab84" providerId="ADAL" clId="{1A3D96B9-C646-48A3-86B7-0BDD163A85E1}" dt="2024-03-22T14:37:46.883" v="44" actId="790"/>
        <pc:sldMkLst>
          <pc:docMk/>
          <pc:sldMk cId="3386714085" sldId="321"/>
        </pc:sldMkLst>
        <pc:spChg chg="mod">
          <ac:chgData name="Pekka Rossi" userId="993070fc-d736-4ef0-93e7-cb8f3c4bab84" providerId="ADAL" clId="{1A3D96B9-C646-48A3-86B7-0BDD163A85E1}" dt="2024-03-22T14:37:46.883" v="44" actId="790"/>
          <ac:spMkLst>
            <pc:docMk/>
            <pc:sldMk cId="3386714085" sldId="321"/>
            <ac:spMk id="5" creationId="{47C33F45-D55E-44B4-E6DF-B3168D8571C9}"/>
          </ac:spMkLst>
        </pc:spChg>
        <pc:spChg chg="mod">
          <ac:chgData name="Pekka Rossi" userId="993070fc-d736-4ef0-93e7-cb8f3c4bab84" providerId="ADAL" clId="{1A3D96B9-C646-48A3-86B7-0BDD163A85E1}" dt="2024-03-22T14:01:48.793" v="37" actId="20577"/>
          <ac:spMkLst>
            <pc:docMk/>
            <pc:sldMk cId="3386714085" sldId="321"/>
            <ac:spMk id="6" creationId="{C82A2680-8980-374E-A5E8-0DF8347D0DBF}"/>
          </ac:spMkLst>
        </pc:spChg>
      </pc:sldChg>
      <pc:sldChg chg="add del setBg">
        <pc:chgData name="Pekka Rossi" userId="993070fc-d736-4ef0-93e7-cb8f3c4bab84" providerId="ADAL" clId="{1A3D96B9-C646-48A3-86B7-0BDD163A85E1}" dt="2024-03-22T13:29:25.573" v="7"/>
        <pc:sldMkLst>
          <pc:docMk/>
          <pc:sldMk cId="2373867398" sldId="322"/>
        </pc:sldMkLst>
      </pc:sldChg>
      <pc:sldChg chg="add del setBg">
        <pc:chgData name="Pekka Rossi" userId="993070fc-d736-4ef0-93e7-cb8f3c4bab84" providerId="ADAL" clId="{1A3D96B9-C646-48A3-86B7-0BDD163A85E1}" dt="2024-03-22T13:29:25.573" v="7"/>
        <pc:sldMkLst>
          <pc:docMk/>
          <pc:sldMk cId="8403994" sldId="323"/>
        </pc:sldMkLst>
      </pc:sldChg>
      <pc:sldChg chg="modSp mod">
        <pc:chgData name="Pekka Rossi" userId="993070fc-d736-4ef0-93e7-cb8f3c4bab84" providerId="ADAL" clId="{1A3D96B9-C646-48A3-86B7-0BDD163A85E1}" dt="2024-03-26T10:19:00.206" v="556" actId="20577"/>
        <pc:sldMkLst>
          <pc:docMk/>
          <pc:sldMk cId="3147349139" sldId="326"/>
        </pc:sldMkLst>
        <pc:spChg chg="mod">
          <ac:chgData name="Pekka Rossi" userId="993070fc-d736-4ef0-93e7-cb8f3c4bab84" providerId="ADAL" clId="{1A3D96B9-C646-48A3-86B7-0BDD163A85E1}" dt="2024-03-26T10:19:00.206" v="556" actId="20577"/>
          <ac:spMkLst>
            <pc:docMk/>
            <pc:sldMk cId="3147349139" sldId="326"/>
            <ac:spMk id="6" creationId="{C82A2680-8980-374E-A5E8-0DF8347D0DBF}"/>
          </ac:spMkLst>
        </pc:spChg>
      </pc:sldChg>
      <pc:sldChg chg="modSp mod">
        <pc:chgData name="Pekka Rossi" userId="993070fc-d736-4ef0-93e7-cb8f3c4bab84" providerId="ADAL" clId="{1A3D96B9-C646-48A3-86B7-0BDD163A85E1}" dt="2024-03-26T10:23:39.734" v="583" actId="20577"/>
        <pc:sldMkLst>
          <pc:docMk/>
          <pc:sldMk cId="1522093599" sldId="328"/>
        </pc:sldMkLst>
        <pc:spChg chg="mod">
          <ac:chgData name="Pekka Rossi" userId="993070fc-d736-4ef0-93e7-cb8f3c4bab84" providerId="ADAL" clId="{1A3D96B9-C646-48A3-86B7-0BDD163A85E1}" dt="2024-03-26T10:23:39.734" v="583" actId="20577"/>
          <ac:spMkLst>
            <pc:docMk/>
            <pc:sldMk cId="1522093599" sldId="328"/>
            <ac:spMk id="6" creationId="{C82A2680-8980-374E-A5E8-0DF8347D0DBF}"/>
          </ac:spMkLst>
        </pc:spChg>
      </pc:sldChg>
    </pc:docChg>
  </pc:docChgLst>
  <pc:docChgLst>
    <pc:chgData name="Ercan Buyukbas" userId="S::ebuyukbas@wmo.int::ef4d9409-638f-4353-a4e1-71e0628c0db0" providerId="AD" clId="Web-{6BCB8018-5EC9-4CAE-E6F1-2D9CAD790CD5}"/>
    <pc:docChg chg="addSld delSld modSld">
      <pc:chgData name="Ercan Buyukbas" userId="S::ebuyukbas@wmo.int::ef4d9409-638f-4353-a4e1-71e0628c0db0" providerId="AD" clId="Web-{6BCB8018-5EC9-4CAE-E6F1-2D9CAD790CD5}" dt="2024-03-21T20:54:37.350" v="72"/>
      <pc:docMkLst>
        <pc:docMk/>
      </pc:docMkLst>
      <pc:sldChg chg="modSp">
        <pc:chgData name="Ercan Buyukbas" userId="S::ebuyukbas@wmo.int::ef4d9409-638f-4353-a4e1-71e0628c0db0" providerId="AD" clId="Web-{6BCB8018-5EC9-4CAE-E6F1-2D9CAD790CD5}" dt="2024-03-21T20:54:18.255" v="71" actId="20577"/>
        <pc:sldMkLst>
          <pc:docMk/>
          <pc:sldMk cId="3534502772" sldId="269"/>
        </pc:sldMkLst>
        <pc:spChg chg="mod">
          <ac:chgData name="Ercan Buyukbas" userId="S::ebuyukbas@wmo.int::ef4d9409-638f-4353-a4e1-71e0628c0db0" providerId="AD" clId="Web-{6BCB8018-5EC9-4CAE-E6F1-2D9CAD790CD5}" dt="2024-03-21T20:54:03.083" v="53" actId="1076"/>
          <ac:spMkLst>
            <pc:docMk/>
            <pc:sldMk cId="3534502772" sldId="269"/>
            <ac:spMk id="2" creationId="{A5C1E12B-A08D-2317-629C-6BFBC3F2A2DC}"/>
          </ac:spMkLst>
        </pc:spChg>
        <pc:spChg chg="mod">
          <ac:chgData name="Ercan Buyukbas" userId="S::ebuyukbas@wmo.int::ef4d9409-638f-4353-a4e1-71e0628c0db0" providerId="AD" clId="Web-{6BCB8018-5EC9-4CAE-E6F1-2D9CAD790CD5}" dt="2024-03-21T20:54:18.255" v="71" actId="20577"/>
          <ac:spMkLst>
            <pc:docMk/>
            <pc:sldMk cId="3534502772" sldId="269"/>
            <ac:spMk id="3" creationId="{BAD84F13-C100-1B34-217A-704EB82E3E7C}"/>
          </ac:spMkLst>
        </pc:spChg>
      </pc:sldChg>
      <pc:sldChg chg="del">
        <pc:chgData name="Ercan Buyukbas" userId="S::ebuyukbas@wmo.int::ef4d9409-638f-4353-a4e1-71e0628c0db0" providerId="AD" clId="Web-{6BCB8018-5EC9-4CAE-E6F1-2D9CAD790CD5}" dt="2024-03-21T20:54:37.350" v="72"/>
        <pc:sldMkLst>
          <pc:docMk/>
          <pc:sldMk cId="2456680787" sldId="284"/>
        </pc:sldMkLst>
      </pc:sldChg>
      <pc:sldChg chg="add">
        <pc:chgData name="Ercan Buyukbas" userId="S::ebuyukbas@wmo.int::ef4d9409-638f-4353-a4e1-71e0628c0db0" providerId="AD" clId="Web-{6BCB8018-5EC9-4CAE-E6F1-2D9CAD790CD5}" dt="2024-03-21T20:52:28.889" v="17"/>
        <pc:sldMkLst>
          <pc:docMk/>
          <pc:sldMk cId="2369683117" sldId="298"/>
        </pc:sldMkLst>
      </pc:sldChg>
      <pc:sldChg chg="modSp add">
        <pc:chgData name="Ercan Buyukbas" userId="S::ebuyukbas@wmo.int::ef4d9409-638f-4353-a4e1-71e0628c0db0" providerId="AD" clId="Web-{6BCB8018-5EC9-4CAE-E6F1-2D9CAD790CD5}" dt="2024-03-21T20:50:59.212" v="7" actId="20577"/>
        <pc:sldMkLst>
          <pc:docMk/>
          <pc:sldMk cId="3832722715" sldId="313"/>
        </pc:sldMkLst>
        <pc:spChg chg="mod">
          <ac:chgData name="Ercan Buyukbas" userId="S::ebuyukbas@wmo.int::ef4d9409-638f-4353-a4e1-71e0628c0db0" providerId="AD" clId="Web-{6BCB8018-5EC9-4CAE-E6F1-2D9CAD790CD5}" dt="2024-03-21T20:50:59.212" v="7" actId="20577"/>
          <ac:spMkLst>
            <pc:docMk/>
            <pc:sldMk cId="3832722715" sldId="313"/>
            <ac:spMk id="3" creationId="{16392A35-D4FD-3959-038E-13341B18EB82}"/>
          </ac:spMkLst>
        </pc:spChg>
      </pc:sldChg>
      <pc:sldChg chg="modSp add">
        <pc:chgData name="Ercan Buyukbas" userId="S::ebuyukbas@wmo.int::ef4d9409-638f-4353-a4e1-71e0628c0db0" providerId="AD" clId="Web-{6BCB8018-5EC9-4CAE-E6F1-2D9CAD790CD5}" dt="2024-03-21T20:51:25.448" v="12" actId="20577"/>
        <pc:sldMkLst>
          <pc:docMk/>
          <pc:sldMk cId="2117165711" sldId="314"/>
        </pc:sldMkLst>
        <pc:spChg chg="mod">
          <ac:chgData name="Ercan Buyukbas" userId="S::ebuyukbas@wmo.int::ef4d9409-638f-4353-a4e1-71e0628c0db0" providerId="AD" clId="Web-{6BCB8018-5EC9-4CAE-E6F1-2D9CAD790CD5}" dt="2024-03-21T20:51:25.448" v="12" actId="20577"/>
          <ac:spMkLst>
            <pc:docMk/>
            <pc:sldMk cId="2117165711" sldId="314"/>
            <ac:spMk id="5" creationId="{BC33E437-B826-2585-3A32-EEA0C4E13BEA}"/>
          </ac:spMkLst>
        </pc:spChg>
      </pc:sldChg>
      <pc:sldChg chg="add">
        <pc:chgData name="Ercan Buyukbas" userId="S::ebuyukbas@wmo.int::ef4d9409-638f-4353-a4e1-71e0628c0db0" providerId="AD" clId="Web-{6BCB8018-5EC9-4CAE-E6F1-2D9CAD790CD5}" dt="2024-03-21T20:50:07.818" v="3"/>
        <pc:sldMkLst>
          <pc:docMk/>
          <pc:sldMk cId="2618188846" sldId="315"/>
        </pc:sldMkLst>
      </pc:sldChg>
      <pc:sldChg chg="add">
        <pc:chgData name="Ercan Buyukbas" userId="S::ebuyukbas@wmo.int::ef4d9409-638f-4353-a4e1-71e0628c0db0" providerId="AD" clId="Web-{6BCB8018-5EC9-4CAE-E6F1-2D9CAD790CD5}" dt="2024-03-21T20:50:07.678" v="2"/>
        <pc:sldMkLst>
          <pc:docMk/>
          <pc:sldMk cId="2776436109" sldId="316"/>
        </pc:sldMkLst>
      </pc:sldChg>
      <pc:sldChg chg="add del">
        <pc:chgData name="Ercan Buyukbas" userId="S::ebuyukbas@wmo.int::ef4d9409-638f-4353-a4e1-71e0628c0db0" providerId="AD" clId="Web-{6BCB8018-5EC9-4CAE-E6F1-2D9CAD790CD5}" dt="2024-03-21T20:53:03.657" v="19"/>
        <pc:sldMkLst>
          <pc:docMk/>
          <pc:sldMk cId="2695087282" sldId="317"/>
        </pc:sldMkLst>
      </pc:sldChg>
      <pc:sldChg chg="add">
        <pc:chgData name="Ercan Buyukbas" userId="S::ebuyukbas@wmo.int::ef4d9409-638f-4353-a4e1-71e0628c0db0" providerId="AD" clId="Web-{6BCB8018-5EC9-4CAE-E6F1-2D9CAD790CD5}" dt="2024-03-21T20:52:28.577" v="15"/>
        <pc:sldMkLst>
          <pc:docMk/>
          <pc:sldMk cId="3550691057" sldId="318"/>
        </pc:sldMkLst>
      </pc:sldChg>
      <pc:sldChg chg="add">
        <pc:chgData name="Ercan Buyukbas" userId="S::ebuyukbas@wmo.int::ef4d9409-638f-4353-a4e1-71e0628c0db0" providerId="AD" clId="Web-{6BCB8018-5EC9-4CAE-E6F1-2D9CAD790CD5}" dt="2024-03-21T20:52:28.389" v="14"/>
        <pc:sldMkLst>
          <pc:docMk/>
          <pc:sldMk cId="918523444" sldId="319"/>
        </pc:sldMkLst>
      </pc:sldChg>
      <pc:sldChg chg="add">
        <pc:chgData name="Ercan Buyukbas" userId="S::ebuyukbas@wmo.int::ef4d9409-638f-4353-a4e1-71e0628c0db0" providerId="AD" clId="Web-{6BCB8018-5EC9-4CAE-E6F1-2D9CAD790CD5}" dt="2024-03-21T20:52:28.217" v="13"/>
        <pc:sldMkLst>
          <pc:docMk/>
          <pc:sldMk cId="2405860831" sldId="320"/>
        </pc:sldMkLst>
      </pc:sldChg>
    </pc:docChg>
  </pc:docChgLst>
  <pc:docChgLst>
    <pc:chgData name="Isabelle Ruedi" userId="f8c90a3b-9cb0-4b94-bd53-16ace685af13" providerId="ADAL" clId="{7127E278-A8AD-424F-B86B-4578ECAF3EAC}"/>
    <pc:docChg chg="undo custSel addSld delSld modSld sldOrd">
      <pc:chgData name="Isabelle Ruedi" userId="f8c90a3b-9cb0-4b94-bd53-16ace685af13" providerId="ADAL" clId="{7127E278-A8AD-424F-B86B-4578ECAF3EAC}" dt="2024-03-25T10:43:37.288" v="1555" actId="113"/>
      <pc:docMkLst>
        <pc:docMk/>
      </pc:docMkLst>
      <pc:sldChg chg="modSp mod">
        <pc:chgData name="Isabelle Ruedi" userId="f8c90a3b-9cb0-4b94-bd53-16ace685af13" providerId="ADAL" clId="{7127E278-A8AD-424F-B86B-4578ECAF3EAC}" dt="2024-03-25T09:28:38.802" v="950" actId="6549"/>
        <pc:sldMkLst>
          <pc:docMk/>
          <pc:sldMk cId="3534502772" sldId="269"/>
        </pc:sldMkLst>
        <pc:spChg chg="mod">
          <ac:chgData name="Isabelle Ruedi" userId="f8c90a3b-9cb0-4b94-bd53-16ace685af13" providerId="ADAL" clId="{7127E278-A8AD-424F-B86B-4578ECAF3EAC}" dt="2024-03-25T09:28:38.802" v="950" actId="6549"/>
          <ac:spMkLst>
            <pc:docMk/>
            <pc:sldMk cId="3534502772" sldId="269"/>
            <ac:spMk id="3" creationId="{BAD84F13-C100-1B34-217A-704EB82E3E7C}"/>
          </ac:spMkLst>
        </pc:spChg>
      </pc:sldChg>
      <pc:sldChg chg="del">
        <pc:chgData name="Isabelle Ruedi" userId="f8c90a3b-9cb0-4b94-bd53-16ace685af13" providerId="ADAL" clId="{7127E278-A8AD-424F-B86B-4578ECAF3EAC}" dt="2024-03-24T21:45:37.019" v="902" actId="47"/>
        <pc:sldMkLst>
          <pc:docMk/>
          <pc:sldMk cId="3360866326" sldId="285"/>
        </pc:sldMkLst>
      </pc:sldChg>
      <pc:sldChg chg="modSp mod">
        <pc:chgData name="Isabelle Ruedi" userId="f8c90a3b-9cb0-4b94-bd53-16ace685af13" providerId="ADAL" clId="{7127E278-A8AD-424F-B86B-4578ECAF3EAC}" dt="2024-03-25T09:36:11.776" v="999" actId="20577"/>
        <pc:sldMkLst>
          <pc:docMk/>
          <pc:sldMk cId="557617907" sldId="286"/>
        </pc:sldMkLst>
        <pc:spChg chg="mod">
          <ac:chgData name="Isabelle Ruedi" userId="f8c90a3b-9cb0-4b94-bd53-16ace685af13" providerId="ADAL" clId="{7127E278-A8AD-424F-B86B-4578ECAF3EAC}" dt="2024-03-25T09:36:11.776" v="999" actId="20577"/>
          <ac:spMkLst>
            <pc:docMk/>
            <pc:sldMk cId="557617907" sldId="286"/>
            <ac:spMk id="6" creationId="{C82A2680-8980-374E-A5E8-0DF8347D0DBF}"/>
          </ac:spMkLst>
        </pc:spChg>
      </pc:sldChg>
      <pc:sldChg chg="add del">
        <pc:chgData name="Isabelle Ruedi" userId="f8c90a3b-9cb0-4b94-bd53-16ace685af13" providerId="ADAL" clId="{7127E278-A8AD-424F-B86B-4578ECAF3EAC}" dt="2024-03-25T09:37:21.960" v="1001" actId="2696"/>
        <pc:sldMkLst>
          <pc:docMk/>
          <pc:sldMk cId="1929103839" sldId="287"/>
        </pc:sldMkLst>
      </pc:sldChg>
      <pc:sldChg chg="addSp delSp modSp mod">
        <pc:chgData name="Isabelle Ruedi" userId="f8c90a3b-9cb0-4b94-bd53-16ace685af13" providerId="ADAL" clId="{7127E278-A8AD-424F-B86B-4578ECAF3EAC}" dt="2024-03-25T09:41:57.417" v="1068" actId="20577"/>
        <pc:sldMkLst>
          <pc:docMk/>
          <pc:sldMk cId="2523948272" sldId="288"/>
        </pc:sldMkLst>
        <pc:spChg chg="mod">
          <ac:chgData name="Isabelle Ruedi" userId="f8c90a3b-9cb0-4b94-bd53-16ace685af13" providerId="ADAL" clId="{7127E278-A8AD-424F-B86B-4578ECAF3EAC}" dt="2024-03-25T09:41:34.334" v="1032" actId="1076"/>
          <ac:spMkLst>
            <pc:docMk/>
            <pc:sldMk cId="2523948272" sldId="288"/>
            <ac:spMk id="5" creationId="{47C33F45-D55E-44B4-E6DF-B3168D8571C9}"/>
          </ac:spMkLst>
        </pc:spChg>
        <pc:spChg chg="add del mod">
          <ac:chgData name="Isabelle Ruedi" userId="f8c90a3b-9cb0-4b94-bd53-16ace685af13" providerId="ADAL" clId="{7127E278-A8AD-424F-B86B-4578ECAF3EAC}" dt="2024-03-25T09:41:57.417" v="1068" actId="20577"/>
          <ac:spMkLst>
            <pc:docMk/>
            <pc:sldMk cId="2523948272" sldId="288"/>
            <ac:spMk id="7" creationId="{EB4FAFF3-902B-CEB4-7326-6DEF85CB9AE9}"/>
          </ac:spMkLst>
        </pc:spChg>
      </pc:sldChg>
      <pc:sldChg chg="modSp mod">
        <pc:chgData name="Isabelle Ruedi" userId="f8c90a3b-9cb0-4b94-bd53-16ace685af13" providerId="ADAL" clId="{7127E278-A8AD-424F-B86B-4578ECAF3EAC}" dt="2024-03-25T10:10:14.776" v="1087" actId="6549"/>
        <pc:sldMkLst>
          <pc:docMk/>
          <pc:sldMk cId="2551608310" sldId="289"/>
        </pc:sldMkLst>
        <pc:spChg chg="mod">
          <ac:chgData name="Isabelle Ruedi" userId="f8c90a3b-9cb0-4b94-bd53-16ace685af13" providerId="ADAL" clId="{7127E278-A8AD-424F-B86B-4578ECAF3EAC}" dt="2024-03-25T10:10:14.776" v="1087" actId="6549"/>
          <ac:spMkLst>
            <pc:docMk/>
            <pc:sldMk cId="2551608310" sldId="289"/>
            <ac:spMk id="6" creationId="{C82A2680-8980-374E-A5E8-0DF8347D0DBF}"/>
          </ac:spMkLst>
        </pc:spChg>
      </pc:sldChg>
      <pc:sldChg chg="del">
        <pc:chgData name="Isabelle Ruedi" userId="f8c90a3b-9cb0-4b94-bd53-16ace685af13" providerId="ADAL" clId="{7127E278-A8AD-424F-B86B-4578ECAF3EAC}" dt="2024-03-24T21:14:07.597" v="9" actId="47"/>
        <pc:sldMkLst>
          <pc:docMk/>
          <pc:sldMk cId="3012974209" sldId="290"/>
        </pc:sldMkLst>
      </pc:sldChg>
      <pc:sldChg chg="modSp mod">
        <pc:chgData name="Isabelle Ruedi" userId="f8c90a3b-9cb0-4b94-bd53-16ace685af13" providerId="ADAL" clId="{7127E278-A8AD-424F-B86B-4578ECAF3EAC}" dt="2024-03-25T10:13:45.618" v="1155" actId="113"/>
        <pc:sldMkLst>
          <pc:docMk/>
          <pc:sldMk cId="1117690931" sldId="292"/>
        </pc:sldMkLst>
        <pc:spChg chg="mod">
          <ac:chgData name="Isabelle Ruedi" userId="f8c90a3b-9cb0-4b94-bd53-16ace685af13" providerId="ADAL" clId="{7127E278-A8AD-424F-B86B-4578ECAF3EAC}" dt="2024-03-25T10:13:45.618" v="1155" actId="113"/>
          <ac:spMkLst>
            <pc:docMk/>
            <pc:sldMk cId="1117690931" sldId="292"/>
            <ac:spMk id="6" creationId="{C82A2680-8980-374E-A5E8-0DF8347D0DBF}"/>
          </ac:spMkLst>
        </pc:spChg>
      </pc:sldChg>
      <pc:sldChg chg="addSp delSp modSp mod">
        <pc:chgData name="Isabelle Ruedi" userId="f8c90a3b-9cb0-4b94-bd53-16ace685af13" providerId="ADAL" clId="{7127E278-A8AD-424F-B86B-4578ECAF3EAC}" dt="2024-03-25T10:43:10.782" v="1552" actId="478"/>
        <pc:sldMkLst>
          <pc:docMk/>
          <pc:sldMk cId="1415109399" sldId="293"/>
        </pc:sldMkLst>
        <pc:spChg chg="mod">
          <ac:chgData name="Isabelle Ruedi" userId="f8c90a3b-9cb0-4b94-bd53-16ace685af13" providerId="ADAL" clId="{7127E278-A8AD-424F-B86B-4578ECAF3EAC}" dt="2024-03-25T10:42:45.335" v="1548" actId="14100"/>
          <ac:spMkLst>
            <pc:docMk/>
            <pc:sldMk cId="1415109399" sldId="293"/>
            <ac:spMk id="6" creationId="{C82A2680-8980-374E-A5E8-0DF8347D0DBF}"/>
          </ac:spMkLst>
        </pc:spChg>
        <pc:picChg chg="add del mod">
          <ac:chgData name="Isabelle Ruedi" userId="f8c90a3b-9cb0-4b94-bd53-16ace685af13" providerId="ADAL" clId="{7127E278-A8AD-424F-B86B-4578ECAF3EAC}" dt="2024-03-25T10:34:25.063" v="1537" actId="22"/>
          <ac:picMkLst>
            <pc:docMk/>
            <pc:sldMk cId="1415109399" sldId="293"/>
            <ac:picMk id="3" creationId="{D5B58758-3421-878E-9E61-3B87CADA692A}"/>
          </ac:picMkLst>
        </pc:picChg>
        <pc:picChg chg="add del mod">
          <ac:chgData name="Isabelle Ruedi" userId="f8c90a3b-9cb0-4b94-bd53-16ace685af13" providerId="ADAL" clId="{7127E278-A8AD-424F-B86B-4578ECAF3EAC}" dt="2024-03-25T10:42:50.759" v="1549" actId="478"/>
          <ac:picMkLst>
            <pc:docMk/>
            <pc:sldMk cId="1415109399" sldId="293"/>
            <ac:picMk id="7" creationId="{1AAB0091-41D6-7504-D50C-CE40D2D066E3}"/>
          </ac:picMkLst>
        </pc:picChg>
        <pc:picChg chg="add del mod">
          <ac:chgData name="Isabelle Ruedi" userId="f8c90a3b-9cb0-4b94-bd53-16ace685af13" providerId="ADAL" clId="{7127E278-A8AD-424F-B86B-4578ECAF3EAC}" dt="2024-03-25T10:43:10.782" v="1552" actId="478"/>
          <ac:picMkLst>
            <pc:docMk/>
            <pc:sldMk cId="1415109399" sldId="293"/>
            <ac:picMk id="9" creationId="{A1F43C0E-092E-9455-3542-327B1EC57064}"/>
          </ac:picMkLst>
        </pc:picChg>
      </pc:sldChg>
      <pc:sldChg chg="addSp modSp mod">
        <pc:chgData name="Isabelle Ruedi" userId="f8c90a3b-9cb0-4b94-bd53-16ace685af13" providerId="ADAL" clId="{7127E278-A8AD-424F-B86B-4578ECAF3EAC}" dt="2024-03-25T10:43:37.288" v="1555" actId="113"/>
        <pc:sldMkLst>
          <pc:docMk/>
          <pc:sldMk cId="3041179841" sldId="294"/>
        </pc:sldMkLst>
        <pc:spChg chg="mod">
          <ac:chgData name="Isabelle Ruedi" userId="f8c90a3b-9cb0-4b94-bd53-16ace685af13" providerId="ADAL" clId="{7127E278-A8AD-424F-B86B-4578ECAF3EAC}" dt="2024-03-25T10:43:37.288" v="1555" actId="113"/>
          <ac:spMkLst>
            <pc:docMk/>
            <pc:sldMk cId="3041179841" sldId="294"/>
            <ac:spMk id="6" creationId="{C82A2680-8980-374E-A5E8-0DF8347D0DBF}"/>
          </ac:spMkLst>
        </pc:spChg>
        <pc:picChg chg="add mod">
          <ac:chgData name="Isabelle Ruedi" userId="f8c90a3b-9cb0-4b94-bd53-16ace685af13" providerId="ADAL" clId="{7127E278-A8AD-424F-B86B-4578ECAF3EAC}" dt="2024-03-24T21:54:51.368" v="934" actId="1076"/>
          <ac:picMkLst>
            <pc:docMk/>
            <pc:sldMk cId="3041179841" sldId="294"/>
            <ac:picMk id="3" creationId="{CB9F63E6-817D-BB4B-BE6F-F530E309099E}"/>
          </ac:picMkLst>
        </pc:picChg>
        <pc:picChg chg="add mod">
          <ac:chgData name="Isabelle Ruedi" userId="f8c90a3b-9cb0-4b94-bd53-16ace685af13" providerId="ADAL" clId="{7127E278-A8AD-424F-B86B-4578ECAF3EAC}" dt="2024-03-24T21:54:39.348" v="933" actId="1076"/>
          <ac:picMkLst>
            <pc:docMk/>
            <pc:sldMk cId="3041179841" sldId="294"/>
            <ac:picMk id="3074" creationId="{BE08B642-D034-01F7-8065-B3046196F1E3}"/>
          </ac:picMkLst>
        </pc:picChg>
        <pc:picChg chg="add mod">
          <ac:chgData name="Isabelle Ruedi" userId="f8c90a3b-9cb0-4b94-bd53-16ace685af13" providerId="ADAL" clId="{7127E278-A8AD-424F-B86B-4578ECAF3EAC}" dt="2024-03-24T21:54:31.715" v="932" actId="1076"/>
          <ac:picMkLst>
            <pc:docMk/>
            <pc:sldMk cId="3041179841" sldId="294"/>
            <ac:picMk id="3076" creationId="{82481E2A-1262-F45F-99BA-41BB52403E5B}"/>
          </ac:picMkLst>
        </pc:picChg>
      </pc:sldChg>
      <pc:sldChg chg="modSp mod">
        <pc:chgData name="Isabelle Ruedi" userId="f8c90a3b-9cb0-4b94-bd53-16ace685af13" providerId="ADAL" clId="{7127E278-A8AD-424F-B86B-4578ECAF3EAC}" dt="2024-03-24T21:23:55.474" v="268" actId="113"/>
        <pc:sldMkLst>
          <pc:docMk/>
          <pc:sldMk cId="3618776134" sldId="295"/>
        </pc:sldMkLst>
        <pc:spChg chg="mod">
          <ac:chgData name="Isabelle Ruedi" userId="f8c90a3b-9cb0-4b94-bd53-16ace685af13" providerId="ADAL" clId="{7127E278-A8AD-424F-B86B-4578ECAF3EAC}" dt="2024-03-24T21:23:55.474" v="268" actId="113"/>
          <ac:spMkLst>
            <pc:docMk/>
            <pc:sldMk cId="3618776134" sldId="295"/>
            <ac:spMk id="6" creationId="{C82A2680-8980-374E-A5E8-0DF8347D0DBF}"/>
          </ac:spMkLst>
        </pc:spChg>
      </pc:sldChg>
      <pc:sldChg chg="modSp mod ord">
        <pc:chgData name="Isabelle Ruedi" userId="f8c90a3b-9cb0-4b94-bd53-16ace685af13" providerId="ADAL" clId="{7127E278-A8AD-424F-B86B-4578ECAF3EAC}" dt="2024-03-24T21:40:14.052" v="856"/>
        <pc:sldMkLst>
          <pc:docMk/>
          <pc:sldMk cId="1982321739" sldId="296"/>
        </pc:sldMkLst>
        <pc:spChg chg="mod">
          <ac:chgData name="Isabelle Ruedi" userId="f8c90a3b-9cb0-4b94-bd53-16ace685af13" providerId="ADAL" clId="{7127E278-A8AD-424F-B86B-4578ECAF3EAC}" dt="2024-03-24T21:27:43.580" v="284" actId="20577"/>
          <ac:spMkLst>
            <pc:docMk/>
            <pc:sldMk cId="1982321739" sldId="296"/>
            <ac:spMk id="6" creationId="{C82A2680-8980-374E-A5E8-0DF8347D0DBF}"/>
          </ac:spMkLst>
        </pc:spChg>
      </pc:sldChg>
      <pc:sldChg chg="modSp mod">
        <pc:chgData name="Isabelle Ruedi" userId="f8c90a3b-9cb0-4b94-bd53-16ace685af13" providerId="ADAL" clId="{7127E278-A8AD-424F-B86B-4578ECAF3EAC}" dt="2024-03-25T10:16:52.600" v="1159" actId="113"/>
        <pc:sldMkLst>
          <pc:docMk/>
          <pc:sldMk cId="911511529" sldId="297"/>
        </pc:sldMkLst>
        <pc:spChg chg="mod">
          <ac:chgData name="Isabelle Ruedi" userId="f8c90a3b-9cb0-4b94-bd53-16ace685af13" providerId="ADAL" clId="{7127E278-A8AD-424F-B86B-4578ECAF3EAC}" dt="2024-03-25T10:16:52.600" v="1159" actId="113"/>
          <ac:spMkLst>
            <pc:docMk/>
            <pc:sldMk cId="911511529" sldId="297"/>
            <ac:spMk id="6" creationId="{C82A2680-8980-374E-A5E8-0DF8347D0DBF}"/>
          </ac:spMkLst>
        </pc:spChg>
      </pc:sldChg>
      <pc:sldChg chg="modSp mod">
        <pc:chgData name="Isabelle Ruedi" userId="f8c90a3b-9cb0-4b94-bd53-16ace685af13" providerId="ADAL" clId="{7127E278-A8AD-424F-B86B-4578ECAF3EAC}" dt="2024-03-24T21:44:28.773" v="896" actId="6549"/>
        <pc:sldMkLst>
          <pc:docMk/>
          <pc:sldMk cId="2369683117" sldId="298"/>
        </pc:sldMkLst>
        <pc:spChg chg="mod">
          <ac:chgData name="Isabelle Ruedi" userId="f8c90a3b-9cb0-4b94-bd53-16ace685af13" providerId="ADAL" clId="{7127E278-A8AD-424F-B86B-4578ECAF3EAC}" dt="2024-03-24T21:44:02.194" v="881" actId="6549"/>
          <ac:spMkLst>
            <pc:docMk/>
            <pc:sldMk cId="2369683117" sldId="298"/>
            <ac:spMk id="5" creationId="{47C33F45-D55E-44B4-E6DF-B3168D8571C9}"/>
          </ac:spMkLst>
        </pc:spChg>
        <pc:spChg chg="mod">
          <ac:chgData name="Isabelle Ruedi" userId="f8c90a3b-9cb0-4b94-bd53-16ace685af13" providerId="ADAL" clId="{7127E278-A8AD-424F-B86B-4578ECAF3EAC}" dt="2024-03-24T21:44:28.773" v="896" actId="6549"/>
          <ac:spMkLst>
            <pc:docMk/>
            <pc:sldMk cId="2369683117" sldId="298"/>
            <ac:spMk id="6" creationId="{C82A2680-8980-374E-A5E8-0DF8347D0DBF}"/>
          </ac:spMkLst>
        </pc:spChg>
      </pc:sldChg>
      <pc:sldChg chg="del">
        <pc:chgData name="Isabelle Ruedi" userId="f8c90a3b-9cb0-4b94-bd53-16ace685af13" providerId="ADAL" clId="{7127E278-A8AD-424F-B86B-4578ECAF3EAC}" dt="2024-03-24T21:12:54.065" v="3" actId="47"/>
        <pc:sldMkLst>
          <pc:docMk/>
          <pc:sldMk cId="3590711016" sldId="301"/>
        </pc:sldMkLst>
      </pc:sldChg>
      <pc:sldChg chg="del">
        <pc:chgData name="Isabelle Ruedi" userId="f8c90a3b-9cb0-4b94-bd53-16ace685af13" providerId="ADAL" clId="{7127E278-A8AD-424F-B86B-4578ECAF3EAC}" dt="2024-03-24T21:13:32.491" v="6" actId="47"/>
        <pc:sldMkLst>
          <pc:docMk/>
          <pc:sldMk cId="3068179840" sldId="302"/>
        </pc:sldMkLst>
      </pc:sldChg>
      <pc:sldChg chg="del">
        <pc:chgData name="Isabelle Ruedi" userId="f8c90a3b-9cb0-4b94-bd53-16ace685af13" providerId="ADAL" clId="{7127E278-A8AD-424F-B86B-4578ECAF3EAC}" dt="2024-03-25T09:38:21.178" v="1006" actId="2696"/>
        <pc:sldMkLst>
          <pc:docMk/>
          <pc:sldMk cId="3832722715" sldId="313"/>
        </pc:sldMkLst>
      </pc:sldChg>
      <pc:sldChg chg="del">
        <pc:chgData name="Isabelle Ruedi" userId="f8c90a3b-9cb0-4b94-bd53-16ace685af13" providerId="ADAL" clId="{7127E278-A8AD-424F-B86B-4578ECAF3EAC}" dt="2024-03-25T09:39:33.240" v="1016" actId="47"/>
        <pc:sldMkLst>
          <pc:docMk/>
          <pc:sldMk cId="2117165711" sldId="314"/>
        </pc:sldMkLst>
      </pc:sldChg>
      <pc:sldChg chg="del">
        <pc:chgData name="Isabelle Ruedi" userId="f8c90a3b-9cb0-4b94-bd53-16ace685af13" providerId="ADAL" clId="{7127E278-A8AD-424F-B86B-4578ECAF3EAC}" dt="2024-03-25T09:41:13.574" v="1029" actId="2696"/>
        <pc:sldMkLst>
          <pc:docMk/>
          <pc:sldMk cId="2776436109" sldId="316"/>
        </pc:sldMkLst>
      </pc:sldChg>
      <pc:sldChg chg="addSp delSp modSp del mod">
        <pc:chgData name="Isabelle Ruedi" userId="f8c90a3b-9cb0-4b94-bd53-16ace685af13" providerId="ADAL" clId="{7127E278-A8AD-424F-B86B-4578ECAF3EAC}" dt="2024-03-24T21:43:46.010" v="872" actId="47"/>
        <pc:sldMkLst>
          <pc:docMk/>
          <pc:sldMk cId="2695087282" sldId="317"/>
        </pc:sldMkLst>
        <pc:spChg chg="mod">
          <ac:chgData name="Isabelle Ruedi" userId="f8c90a3b-9cb0-4b94-bd53-16ace685af13" providerId="ADAL" clId="{7127E278-A8AD-424F-B86B-4578ECAF3EAC}" dt="2024-03-24T21:42:04.311" v="865" actId="113"/>
          <ac:spMkLst>
            <pc:docMk/>
            <pc:sldMk cId="2695087282" sldId="317"/>
            <ac:spMk id="4" creationId="{4777043F-0921-7EEF-A0E3-9C0A67796F52}"/>
          </ac:spMkLst>
        </pc:spChg>
        <pc:picChg chg="add del">
          <ac:chgData name="Isabelle Ruedi" userId="f8c90a3b-9cb0-4b94-bd53-16ace685af13" providerId="ADAL" clId="{7127E278-A8AD-424F-B86B-4578ECAF3EAC}" dt="2024-03-24T21:41:04.904" v="858"/>
          <ac:picMkLst>
            <pc:docMk/>
            <pc:sldMk cId="2695087282" sldId="317"/>
            <ac:picMk id="2050" creationId="{E86BD61E-54B2-41EF-A9D2-7C31A38790D1}"/>
          </ac:picMkLst>
        </pc:picChg>
      </pc:sldChg>
      <pc:sldChg chg="modSp mod">
        <pc:chgData name="Isabelle Ruedi" userId="f8c90a3b-9cb0-4b94-bd53-16ace685af13" providerId="ADAL" clId="{7127E278-A8AD-424F-B86B-4578ECAF3EAC}" dt="2024-03-24T21:44:51.959" v="901" actId="20577"/>
        <pc:sldMkLst>
          <pc:docMk/>
          <pc:sldMk cId="3550691057" sldId="318"/>
        </pc:sldMkLst>
        <pc:spChg chg="mod">
          <ac:chgData name="Isabelle Ruedi" userId="f8c90a3b-9cb0-4b94-bd53-16ace685af13" providerId="ADAL" clId="{7127E278-A8AD-424F-B86B-4578ECAF3EAC}" dt="2024-03-24T21:44:51.959" v="901" actId="20577"/>
          <ac:spMkLst>
            <pc:docMk/>
            <pc:sldMk cId="3550691057" sldId="318"/>
            <ac:spMk id="9" creationId="{CC6F6B6E-95F4-1280-32D6-4F54C7AFBF97}"/>
          </ac:spMkLst>
        </pc:spChg>
      </pc:sldChg>
      <pc:sldChg chg="modSp mod">
        <pc:chgData name="Isabelle Ruedi" userId="f8c90a3b-9cb0-4b94-bd53-16ace685af13" providerId="ADAL" clId="{7127E278-A8AD-424F-B86B-4578ECAF3EAC}" dt="2024-03-25T10:09:41.600" v="1071" actId="113"/>
        <pc:sldMkLst>
          <pc:docMk/>
          <pc:sldMk cId="2378602163" sldId="323"/>
        </pc:sldMkLst>
        <pc:spChg chg="mod">
          <ac:chgData name="Isabelle Ruedi" userId="f8c90a3b-9cb0-4b94-bd53-16ace685af13" providerId="ADAL" clId="{7127E278-A8AD-424F-B86B-4578ECAF3EAC}" dt="2024-03-25T10:09:41.600" v="1071" actId="113"/>
          <ac:spMkLst>
            <pc:docMk/>
            <pc:sldMk cId="2378602163" sldId="323"/>
            <ac:spMk id="6" creationId="{C82A2680-8980-374E-A5E8-0DF8347D0DBF}"/>
          </ac:spMkLst>
        </pc:spChg>
      </pc:sldChg>
      <pc:sldChg chg="addSp modSp mod">
        <pc:chgData name="Isabelle Ruedi" userId="f8c90a3b-9cb0-4b94-bd53-16ace685af13" providerId="ADAL" clId="{7127E278-A8AD-424F-B86B-4578ECAF3EAC}" dt="2024-03-25T10:15:21.078" v="1157" actId="20577"/>
        <pc:sldMkLst>
          <pc:docMk/>
          <pc:sldMk cId="3067596413" sldId="324"/>
        </pc:sldMkLst>
        <pc:spChg chg="mod">
          <ac:chgData name="Isabelle Ruedi" userId="f8c90a3b-9cb0-4b94-bd53-16ace685af13" providerId="ADAL" clId="{7127E278-A8AD-424F-B86B-4578ECAF3EAC}" dt="2024-03-25T10:15:21.078" v="1157" actId="20577"/>
          <ac:spMkLst>
            <pc:docMk/>
            <pc:sldMk cId="3067596413" sldId="324"/>
            <ac:spMk id="6" creationId="{C82A2680-8980-374E-A5E8-0DF8347D0DBF}"/>
          </ac:spMkLst>
        </pc:spChg>
        <pc:picChg chg="add mod">
          <ac:chgData name="Isabelle Ruedi" userId="f8c90a3b-9cb0-4b94-bd53-16ace685af13" providerId="ADAL" clId="{7127E278-A8AD-424F-B86B-4578ECAF3EAC}" dt="2024-03-24T21:39:44.518" v="854" actId="1076"/>
          <ac:picMkLst>
            <pc:docMk/>
            <pc:sldMk cId="3067596413" sldId="324"/>
            <ac:picMk id="1026" creationId="{6B50B553-37A0-133D-E31D-85BF8368C05F}"/>
          </ac:picMkLst>
        </pc:picChg>
        <pc:picChg chg="add mod">
          <ac:chgData name="Isabelle Ruedi" userId="f8c90a3b-9cb0-4b94-bd53-16ace685af13" providerId="ADAL" clId="{7127E278-A8AD-424F-B86B-4578ECAF3EAC}" dt="2024-03-24T21:39:21.948" v="851" actId="1076"/>
          <ac:picMkLst>
            <pc:docMk/>
            <pc:sldMk cId="3067596413" sldId="324"/>
            <ac:picMk id="1028" creationId="{33AD4EC2-579F-DCE6-E696-CA714CF8DBD5}"/>
          </ac:picMkLst>
        </pc:picChg>
      </pc:sldChg>
      <pc:sldChg chg="modSp add mod">
        <pc:chgData name="Isabelle Ruedi" userId="f8c90a3b-9cb0-4b94-bd53-16ace685af13" providerId="ADAL" clId="{7127E278-A8AD-424F-B86B-4578ECAF3EAC}" dt="2024-03-24T21:12:42.772" v="2" actId="27636"/>
        <pc:sldMkLst>
          <pc:docMk/>
          <pc:sldMk cId="1522093599" sldId="328"/>
        </pc:sldMkLst>
        <pc:spChg chg="mod">
          <ac:chgData name="Isabelle Ruedi" userId="f8c90a3b-9cb0-4b94-bd53-16ace685af13" providerId="ADAL" clId="{7127E278-A8AD-424F-B86B-4578ECAF3EAC}" dt="2024-03-24T21:12:42.772" v="2" actId="27636"/>
          <ac:spMkLst>
            <pc:docMk/>
            <pc:sldMk cId="1522093599" sldId="328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7127E278-A8AD-424F-B86B-4578ECAF3EAC}" dt="2024-03-24T21:13:22.502" v="5"/>
        <pc:sldMkLst>
          <pc:docMk/>
          <pc:sldMk cId="743936591" sldId="329"/>
        </pc:sldMkLst>
        <pc:spChg chg="mod">
          <ac:chgData name="Isabelle Ruedi" userId="f8c90a3b-9cb0-4b94-bd53-16ace685af13" providerId="ADAL" clId="{7127E278-A8AD-424F-B86B-4578ECAF3EAC}" dt="2024-03-24T21:13:22.502" v="5"/>
          <ac:spMkLst>
            <pc:docMk/>
            <pc:sldMk cId="743936591" sldId="329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7127E278-A8AD-424F-B86B-4578ECAF3EAC}" dt="2024-03-25T10:13:24.600" v="1154" actId="6549"/>
        <pc:sldMkLst>
          <pc:docMk/>
          <pc:sldMk cId="3885216629" sldId="330"/>
        </pc:sldMkLst>
        <pc:spChg chg="mod">
          <ac:chgData name="Isabelle Ruedi" userId="f8c90a3b-9cb0-4b94-bd53-16ace685af13" providerId="ADAL" clId="{7127E278-A8AD-424F-B86B-4578ECAF3EAC}" dt="2024-03-25T10:13:24.600" v="1154" actId="6549"/>
          <ac:spMkLst>
            <pc:docMk/>
            <pc:sldMk cId="3885216629" sldId="330"/>
            <ac:spMk id="6" creationId="{C82A2680-8980-374E-A5E8-0DF8347D0DBF}"/>
          </ac:spMkLst>
        </pc:spChg>
      </pc:sldChg>
      <pc:sldChg chg="new del">
        <pc:chgData name="Isabelle Ruedi" userId="f8c90a3b-9cb0-4b94-bd53-16ace685af13" providerId="ADAL" clId="{7127E278-A8AD-424F-B86B-4578ECAF3EAC}" dt="2024-03-24T21:31:45.568" v="485" actId="680"/>
        <pc:sldMkLst>
          <pc:docMk/>
          <pc:sldMk cId="680982291" sldId="331"/>
        </pc:sldMkLst>
      </pc:sldChg>
      <pc:sldChg chg="modSp add mod">
        <pc:chgData name="Isabelle Ruedi" userId="f8c90a3b-9cb0-4b94-bd53-16ace685af13" providerId="ADAL" clId="{7127E278-A8AD-424F-B86B-4578ECAF3EAC}" dt="2024-03-25T10:23:41.113" v="1294" actId="113"/>
        <pc:sldMkLst>
          <pc:docMk/>
          <pc:sldMk cId="2395764291" sldId="331"/>
        </pc:sldMkLst>
        <pc:spChg chg="mod">
          <ac:chgData name="Isabelle Ruedi" userId="f8c90a3b-9cb0-4b94-bd53-16ace685af13" providerId="ADAL" clId="{7127E278-A8AD-424F-B86B-4578ECAF3EAC}" dt="2024-03-24T21:42:51.084" v="868" actId="6549"/>
          <ac:spMkLst>
            <pc:docMk/>
            <pc:sldMk cId="2395764291" sldId="331"/>
            <ac:spMk id="5" creationId="{47C33F45-D55E-44B4-E6DF-B3168D8571C9}"/>
          </ac:spMkLst>
        </pc:spChg>
        <pc:spChg chg="mod">
          <ac:chgData name="Isabelle Ruedi" userId="f8c90a3b-9cb0-4b94-bd53-16ace685af13" providerId="ADAL" clId="{7127E278-A8AD-424F-B86B-4578ECAF3EAC}" dt="2024-03-25T10:23:41.113" v="1294" actId="113"/>
          <ac:spMkLst>
            <pc:docMk/>
            <pc:sldMk cId="2395764291" sldId="331"/>
            <ac:spMk id="6" creationId="{C82A2680-8980-374E-A5E8-0DF8347D0DBF}"/>
          </ac:spMkLst>
        </pc:spChg>
      </pc:sldChg>
      <pc:sldChg chg="addSp delSp modSp add mod">
        <pc:chgData name="Isabelle Ruedi" userId="f8c90a3b-9cb0-4b94-bd53-16ace685af13" providerId="ADAL" clId="{7127E278-A8AD-424F-B86B-4578ECAF3EAC}" dt="2024-03-24T21:57:44.844" v="944" actId="167"/>
        <pc:sldMkLst>
          <pc:docMk/>
          <pc:sldMk cId="4118154012" sldId="332"/>
        </pc:sldMkLst>
        <pc:spChg chg="mod">
          <ac:chgData name="Isabelle Ruedi" userId="f8c90a3b-9cb0-4b94-bd53-16ace685af13" providerId="ADAL" clId="{7127E278-A8AD-424F-B86B-4578ECAF3EAC}" dt="2024-03-24T21:56:45.712" v="940" actId="14100"/>
          <ac:spMkLst>
            <pc:docMk/>
            <pc:sldMk cId="4118154012" sldId="332"/>
            <ac:spMk id="6" creationId="{C82A2680-8980-374E-A5E8-0DF8347D0DBF}"/>
          </ac:spMkLst>
        </pc:spChg>
        <pc:spChg chg="del">
          <ac:chgData name="Isabelle Ruedi" userId="f8c90a3b-9cb0-4b94-bd53-16ace685af13" providerId="ADAL" clId="{7127E278-A8AD-424F-B86B-4578ECAF3EAC}" dt="2024-03-24T21:56:07.516" v="937" actId="478"/>
          <ac:spMkLst>
            <pc:docMk/>
            <pc:sldMk cId="4118154012" sldId="332"/>
            <ac:spMk id="7" creationId="{EB4FAFF3-902B-CEB4-7326-6DEF85CB9AE9}"/>
          </ac:spMkLst>
        </pc:spChg>
        <pc:picChg chg="add del mod">
          <ac:chgData name="Isabelle Ruedi" userId="f8c90a3b-9cb0-4b94-bd53-16ace685af13" providerId="ADAL" clId="{7127E278-A8AD-424F-B86B-4578ECAF3EAC}" dt="2024-03-24T21:56:46.377" v="941"/>
          <ac:picMkLst>
            <pc:docMk/>
            <pc:sldMk cId="4118154012" sldId="332"/>
            <ac:picMk id="2" creationId="{98593D26-8EBA-E1D9-B383-4EEB2AAD0AFF}"/>
          </ac:picMkLst>
        </pc:picChg>
        <pc:picChg chg="del">
          <ac:chgData name="Isabelle Ruedi" userId="f8c90a3b-9cb0-4b94-bd53-16ace685af13" providerId="ADAL" clId="{7127E278-A8AD-424F-B86B-4578ECAF3EAC}" dt="2024-03-24T21:56:01.074" v="936" actId="478"/>
          <ac:picMkLst>
            <pc:docMk/>
            <pc:sldMk cId="4118154012" sldId="332"/>
            <ac:picMk id="3" creationId="{92B57280-03E4-B6FA-0489-ED5F052AFAAB}"/>
          </ac:picMkLst>
        </pc:picChg>
        <pc:picChg chg="add mod ord">
          <ac:chgData name="Isabelle Ruedi" userId="f8c90a3b-9cb0-4b94-bd53-16ace685af13" providerId="ADAL" clId="{7127E278-A8AD-424F-B86B-4578ECAF3EAC}" dt="2024-03-24T21:57:44.844" v="944" actId="167"/>
          <ac:picMkLst>
            <pc:docMk/>
            <pc:sldMk cId="4118154012" sldId="332"/>
            <ac:picMk id="4" creationId="{053273FA-5523-99AA-1F87-E863947810B6}"/>
          </ac:picMkLst>
        </pc:picChg>
      </pc:sldChg>
      <pc:sldChg chg="modSp add mod">
        <pc:chgData name="Isabelle Ruedi" userId="f8c90a3b-9cb0-4b94-bd53-16ace685af13" providerId="ADAL" clId="{7127E278-A8AD-424F-B86B-4578ECAF3EAC}" dt="2024-03-25T09:38:39.697" v="1010" actId="20577"/>
        <pc:sldMkLst>
          <pc:docMk/>
          <pc:sldMk cId="2261556928" sldId="333"/>
        </pc:sldMkLst>
        <pc:spChg chg="mod">
          <ac:chgData name="Isabelle Ruedi" userId="f8c90a3b-9cb0-4b94-bd53-16ace685af13" providerId="ADAL" clId="{7127E278-A8AD-424F-B86B-4578ECAF3EAC}" dt="2024-03-25T09:38:39.697" v="1010" actId="20577"/>
          <ac:spMkLst>
            <pc:docMk/>
            <pc:sldMk cId="2261556928" sldId="333"/>
            <ac:spMk id="5" creationId="{47C33F45-D55E-44B4-E6DF-B3168D8571C9}"/>
          </ac:spMkLst>
        </pc:spChg>
        <pc:spChg chg="mod">
          <ac:chgData name="Isabelle Ruedi" userId="f8c90a3b-9cb0-4b94-bd53-16ace685af13" providerId="ADAL" clId="{7127E278-A8AD-424F-B86B-4578ECAF3EAC}" dt="2024-03-25T09:38:06.983" v="1005" actId="27636"/>
          <ac:spMkLst>
            <pc:docMk/>
            <pc:sldMk cId="2261556928" sldId="333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7127E278-A8AD-424F-B86B-4578ECAF3EAC}" dt="2024-03-25T09:39:19.209" v="1015" actId="27636"/>
        <pc:sldMkLst>
          <pc:docMk/>
          <pc:sldMk cId="2426381756" sldId="334"/>
        </pc:sldMkLst>
        <pc:spChg chg="mod">
          <ac:chgData name="Isabelle Ruedi" userId="f8c90a3b-9cb0-4b94-bd53-16ace685af13" providerId="ADAL" clId="{7127E278-A8AD-424F-B86B-4578ECAF3EAC}" dt="2024-03-25T09:39:07.713" v="1013" actId="6549"/>
          <ac:spMkLst>
            <pc:docMk/>
            <pc:sldMk cId="2426381756" sldId="334"/>
            <ac:spMk id="5" creationId="{47C33F45-D55E-44B4-E6DF-B3168D8571C9}"/>
          </ac:spMkLst>
        </pc:spChg>
        <pc:spChg chg="mod">
          <ac:chgData name="Isabelle Ruedi" userId="f8c90a3b-9cb0-4b94-bd53-16ace685af13" providerId="ADAL" clId="{7127E278-A8AD-424F-B86B-4578ECAF3EAC}" dt="2024-03-25T09:39:19.209" v="1015" actId="27636"/>
          <ac:spMkLst>
            <pc:docMk/>
            <pc:sldMk cId="2426381756" sldId="334"/>
            <ac:spMk id="6" creationId="{C82A2680-8980-374E-A5E8-0DF8347D0DBF}"/>
          </ac:spMkLst>
        </pc:spChg>
      </pc:sldChg>
      <pc:sldChg chg="modSp add mod ord">
        <pc:chgData name="Isabelle Ruedi" userId="f8c90a3b-9cb0-4b94-bd53-16ace685af13" providerId="ADAL" clId="{7127E278-A8AD-424F-B86B-4578ECAF3EAC}" dt="2024-03-25T09:41:07.463" v="1028" actId="27636"/>
        <pc:sldMkLst>
          <pc:docMk/>
          <pc:sldMk cId="3229516975" sldId="335"/>
        </pc:sldMkLst>
        <pc:spChg chg="mod">
          <ac:chgData name="Isabelle Ruedi" userId="f8c90a3b-9cb0-4b94-bd53-16ace685af13" providerId="ADAL" clId="{7127E278-A8AD-424F-B86B-4578ECAF3EAC}" dt="2024-03-25T09:40:54.936" v="1026" actId="20577"/>
          <ac:spMkLst>
            <pc:docMk/>
            <pc:sldMk cId="3229516975" sldId="335"/>
            <ac:spMk id="5" creationId="{47C33F45-D55E-44B4-E6DF-B3168D8571C9}"/>
          </ac:spMkLst>
        </pc:spChg>
        <pc:spChg chg="mod">
          <ac:chgData name="Isabelle Ruedi" userId="f8c90a3b-9cb0-4b94-bd53-16ace685af13" providerId="ADAL" clId="{7127E278-A8AD-424F-B86B-4578ECAF3EAC}" dt="2024-03-25T09:41:07.463" v="1028" actId="27636"/>
          <ac:spMkLst>
            <pc:docMk/>
            <pc:sldMk cId="3229516975" sldId="335"/>
            <ac:spMk id="6" creationId="{C82A2680-8980-374E-A5E8-0DF8347D0DBF}"/>
          </ac:spMkLst>
        </pc:spChg>
      </pc:sldChg>
    </pc:docChg>
  </pc:docChgLst>
  <pc:docChgLst>
    <pc:chgData name="Isabelle Ruedi" userId="f8c90a3b-9cb0-4b94-bd53-16ace685af13" providerId="ADAL" clId="{6FB74D73-206A-43C0-B174-09E2F8B6E4F3}"/>
    <pc:docChg chg="undo redo custSel addSld delSld modSld sldOrd">
      <pc:chgData name="Isabelle Ruedi" userId="f8c90a3b-9cb0-4b94-bd53-16ace685af13" providerId="ADAL" clId="{6FB74D73-206A-43C0-B174-09E2F8B6E4F3}" dt="2024-03-15T14:03:45.952" v="1030" actId="27636"/>
      <pc:docMkLst>
        <pc:docMk/>
      </pc:docMkLst>
      <pc:sldChg chg="del">
        <pc:chgData name="Isabelle Ruedi" userId="f8c90a3b-9cb0-4b94-bd53-16ace685af13" providerId="ADAL" clId="{6FB74D73-206A-43C0-B174-09E2F8B6E4F3}" dt="2024-03-15T12:48:04.233" v="916" actId="47"/>
        <pc:sldMkLst>
          <pc:docMk/>
          <pc:sldMk cId="3984033265" sldId="265"/>
        </pc:sldMkLst>
      </pc:sldChg>
      <pc:sldChg chg="delSp modSp mod ord">
        <pc:chgData name="Isabelle Ruedi" userId="f8c90a3b-9cb0-4b94-bd53-16ace685af13" providerId="ADAL" clId="{6FB74D73-206A-43C0-B174-09E2F8B6E4F3}" dt="2024-03-15T12:49:07.136" v="938" actId="6549"/>
        <pc:sldMkLst>
          <pc:docMk/>
          <pc:sldMk cId="1782598935" sldId="268"/>
        </pc:sldMkLst>
        <pc:spChg chg="del">
          <ac:chgData name="Isabelle Ruedi" userId="f8c90a3b-9cb0-4b94-bd53-16ace685af13" providerId="ADAL" clId="{6FB74D73-206A-43C0-B174-09E2F8B6E4F3}" dt="2024-03-15T12:38:13.161" v="250" actId="478"/>
          <ac:spMkLst>
            <pc:docMk/>
            <pc:sldMk cId="1782598935" sldId="268"/>
            <ac:spMk id="4" creationId="{54B4500F-5490-1249-8717-83EA92553B47}"/>
          </ac:spMkLst>
        </pc:spChg>
        <pc:spChg chg="mod">
          <ac:chgData name="Isabelle Ruedi" userId="f8c90a3b-9cb0-4b94-bd53-16ace685af13" providerId="ADAL" clId="{6FB74D73-206A-43C0-B174-09E2F8B6E4F3}" dt="2024-03-15T12:48:35.033" v="926" actId="6549"/>
          <ac:spMkLst>
            <pc:docMk/>
            <pc:sldMk cId="1782598935" sldId="268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2:49:07.136" v="938" actId="6549"/>
          <ac:spMkLst>
            <pc:docMk/>
            <pc:sldMk cId="1782598935" sldId="268"/>
            <ac:spMk id="6" creationId="{C82A2680-8980-374E-A5E8-0DF8347D0DBF}"/>
          </ac:spMkLst>
        </pc:spChg>
      </pc:sldChg>
      <pc:sldChg chg="delSp modSp mod ord">
        <pc:chgData name="Isabelle Ruedi" userId="f8c90a3b-9cb0-4b94-bd53-16ace685af13" providerId="ADAL" clId="{6FB74D73-206A-43C0-B174-09E2F8B6E4F3}" dt="2024-03-15T12:47:37.501" v="912" actId="1076"/>
        <pc:sldMkLst>
          <pc:docMk/>
          <pc:sldMk cId="3534502772" sldId="269"/>
        </pc:sldMkLst>
        <pc:spChg chg="mod">
          <ac:chgData name="Isabelle Ruedi" userId="f8c90a3b-9cb0-4b94-bd53-16ace685af13" providerId="ADAL" clId="{6FB74D73-206A-43C0-B174-09E2F8B6E4F3}" dt="2024-03-15T12:47:31.396" v="911" actId="1076"/>
          <ac:spMkLst>
            <pc:docMk/>
            <pc:sldMk cId="3534502772" sldId="269"/>
            <ac:spMk id="2" creationId="{A5C1E12B-A08D-2317-629C-6BFBC3F2A2DC}"/>
          </ac:spMkLst>
        </pc:spChg>
        <pc:spChg chg="mod">
          <ac:chgData name="Isabelle Ruedi" userId="f8c90a3b-9cb0-4b94-bd53-16ace685af13" providerId="ADAL" clId="{6FB74D73-206A-43C0-B174-09E2F8B6E4F3}" dt="2024-03-15T12:47:37.501" v="912" actId="1076"/>
          <ac:spMkLst>
            <pc:docMk/>
            <pc:sldMk cId="3534502772" sldId="269"/>
            <ac:spMk id="3" creationId="{BAD84F13-C100-1B34-217A-704EB82E3E7C}"/>
          </ac:spMkLst>
        </pc:spChg>
        <pc:spChg chg="del">
          <ac:chgData name="Isabelle Ruedi" userId="f8c90a3b-9cb0-4b94-bd53-16ace685af13" providerId="ADAL" clId="{6FB74D73-206A-43C0-B174-09E2F8B6E4F3}" dt="2024-03-15T12:42:30.573" v="472" actId="21"/>
          <ac:spMkLst>
            <pc:docMk/>
            <pc:sldMk cId="3534502772" sldId="269"/>
            <ac:spMk id="5" creationId="{3124F6EF-FB18-CDF2-3BC1-04834AC29EB9}"/>
          </ac:spMkLst>
        </pc:spChg>
      </pc:sldChg>
      <pc:sldChg chg="modSp mod">
        <pc:chgData name="Isabelle Ruedi" userId="f8c90a3b-9cb0-4b94-bd53-16ace685af13" providerId="ADAL" clId="{6FB74D73-206A-43C0-B174-09E2F8B6E4F3}" dt="2024-03-14T16:22:13.374" v="153" actId="20577"/>
        <pc:sldMkLst>
          <pc:docMk/>
          <pc:sldMk cId="2102021547" sldId="278"/>
        </pc:sldMkLst>
        <pc:spChg chg="mod">
          <ac:chgData name="Isabelle Ruedi" userId="f8c90a3b-9cb0-4b94-bd53-16ace685af13" providerId="ADAL" clId="{6FB74D73-206A-43C0-B174-09E2F8B6E4F3}" dt="2024-03-14T16:22:13.374" v="153" actId="20577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Isabelle Ruedi" userId="f8c90a3b-9cb0-4b94-bd53-16ace685af13" providerId="ADAL" clId="{6FB74D73-206A-43C0-B174-09E2F8B6E4F3}" dt="2024-03-14T16:21:44.990" v="119" actId="20577"/>
          <ac:spMkLst>
            <pc:docMk/>
            <pc:sldMk cId="2102021547" sldId="278"/>
            <ac:spMk id="5" creationId="{09DABE98-0BBB-BC8C-CDAE-C2AFF3268DAE}"/>
          </ac:spMkLst>
        </pc:spChg>
      </pc:sldChg>
      <pc:sldChg chg="del">
        <pc:chgData name="Isabelle Ruedi" userId="f8c90a3b-9cb0-4b94-bd53-16ace685af13" providerId="ADAL" clId="{6FB74D73-206A-43C0-B174-09E2F8B6E4F3}" dt="2024-03-15T12:48:05.615" v="917" actId="47"/>
        <pc:sldMkLst>
          <pc:docMk/>
          <pc:sldMk cId="2572695181" sldId="283"/>
        </pc:sldMkLst>
      </pc:sldChg>
      <pc:sldChg chg="add ord">
        <pc:chgData name="Isabelle Ruedi" userId="f8c90a3b-9cb0-4b94-bd53-16ace685af13" providerId="ADAL" clId="{6FB74D73-206A-43C0-B174-09E2F8B6E4F3}" dt="2024-03-15T12:47:56.380" v="914"/>
        <pc:sldMkLst>
          <pc:docMk/>
          <pc:sldMk cId="2456680787" sldId="284"/>
        </pc:sldMkLst>
      </pc:sldChg>
      <pc:sldChg chg="add del setBg">
        <pc:chgData name="Isabelle Ruedi" userId="f8c90a3b-9cb0-4b94-bd53-16ace685af13" providerId="ADAL" clId="{6FB74D73-206A-43C0-B174-09E2F8B6E4F3}" dt="2024-03-15T12:34:08.330" v="162" actId="2696"/>
        <pc:sldMkLst>
          <pc:docMk/>
          <pc:sldMk cId="2288618808" sldId="285"/>
        </pc:sldMkLst>
      </pc:sldChg>
      <pc:sldChg chg="add">
        <pc:chgData name="Isabelle Ruedi" userId="f8c90a3b-9cb0-4b94-bd53-16ace685af13" providerId="ADAL" clId="{6FB74D73-206A-43C0-B174-09E2F8B6E4F3}" dt="2024-03-15T12:48:10.733" v="918" actId="2890"/>
        <pc:sldMkLst>
          <pc:docMk/>
          <pc:sldMk cId="3360866326" sldId="285"/>
        </pc:sldMkLst>
      </pc:sldChg>
      <pc:sldChg chg="modSp add mod">
        <pc:chgData name="Isabelle Ruedi" userId="f8c90a3b-9cb0-4b94-bd53-16ace685af13" providerId="ADAL" clId="{6FB74D73-206A-43C0-B174-09E2F8B6E4F3}" dt="2024-03-15T13:53:49.445" v="949" actId="27636"/>
        <pc:sldMkLst>
          <pc:docMk/>
          <pc:sldMk cId="557617907" sldId="286"/>
        </pc:sldMkLst>
        <pc:spChg chg="mod">
          <ac:chgData name="Isabelle Ruedi" userId="f8c90a3b-9cb0-4b94-bd53-16ace685af13" providerId="ADAL" clId="{6FB74D73-206A-43C0-B174-09E2F8B6E4F3}" dt="2024-03-15T13:53:49.445" v="949" actId="27636"/>
          <ac:spMkLst>
            <pc:docMk/>
            <pc:sldMk cId="557617907" sldId="286"/>
            <ac:spMk id="6" creationId="{C82A2680-8980-374E-A5E8-0DF8347D0DBF}"/>
          </ac:spMkLst>
        </pc:spChg>
      </pc:sldChg>
      <pc:sldChg chg="add del">
        <pc:chgData name="Isabelle Ruedi" userId="f8c90a3b-9cb0-4b94-bd53-16ace685af13" providerId="ADAL" clId="{6FB74D73-206A-43C0-B174-09E2F8B6E4F3}" dt="2024-03-15T12:47:58.552" v="915" actId="47"/>
        <pc:sldMkLst>
          <pc:docMk/>
          <pc:sldMk cId="3074220963" sldId="286"/>
        </pc:sldMkLst>
      </pc:sldChg>
      <pc:sldChg chg="modSp add mod">
        <pc:chgData name="Isabelle Ruedi" userId="f8c90a3b-9cb0-4b94-bd53-16ace685af13" providerId="ADAL" clId="{6FB74D73-206A-43C0-B174-09E2F8B6E4F3}" dt="2024-03-15T13:54:36.190" v="955" actId="14100"/>
        <pc:sldMkLst>
          <pc:docMk/>
          <pc:sldMk cId="1929103839" sldId="287"/>
        </pc:sldMkLst>
        <pc:spChg chg="mod">
          <ac:chgData name="Isabelle Ruedi" userId="f8c90a3b-9cb0-4b94-bd53-16ace685af13" providerId="ADAL" clId="{6FB74D73-206A-43C0-B174-09E2F8B6E4F3}" dt="2024-03-15T13:54:36.190" v="955" actId="14100"/>
          <ac:spMkLst>
            <pc:docMk/>
            <pc:sldMk cId="1929103839" sldId="287"/>
            <ac:spMk id="6" creationId="{C82A2680-8980-374E-A5E8-0DF8347D0DBF}"/>
          </ac:spMkLst>
        </pc:spChg>
      </pc:sldChg>
      <pc:sldChg chg="modSp add mod ord">
        <pc:chgData name="Isabelle Ruedi" userId="f8c90a3b-9cb0-4b94-bd53-16ace685af13" providerId="ADAL" clId="{6FB74D73-206A-43C0-B174-09E2F8B6E4F3}" dt="2024-03-15T13:56:49.122" v="969" actId="20577"/>
        <pc:sldMkLst>
          <pc:docMk/>
          <pc:sldMk cId="2523948272" sldId="288"/>
        </pc:sldMkLst>
        <pc:spChg chg="mod">
          <ac:chgData name="Isabelle Ruedi" userId="f8c90a3b-9cb0-4b94-bd53-16ace685af13" providerId="ADAL" clId="{6FB74D73-206A-43C0-B174-09E2F8B6E4F3}" dt="2024-03-15T13:56:26.694" v="966" actId="14100"/>
          <ac:spMkLst>
            <pc:docMk/>
            <pc:sldMk cId="2523948272" sldId="288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3:56:49.122" v="969" actId="20577"/>
          <ac:spMkLst>
            <pc:docMk/>
            <pc:sldMk cId="2523948272" sldId="288"/>
            <ac:spMk id="6" creationId="{C82A2680-8980-374E-A5E8-0DF8347D0DBF}"/>
          </ac:spMkLst>
        </pc:spChg>
      </pc:sldChg>
      <pc:sldChg chg="del">
        <pc:chgData name="Isabelle Ruedi" userId="f8c90a3b-9cb0-4b94-bd53-16ace685af13" providerId="ADAL" clId="{6FB74D73-206A-43C0-B174-09E2F8B6E4F3}" dt="2024-03-14T16:31:48.493" v="156" actId="47"/>
        <pc:sldMkLst>
          <pc:docMk/>
          <pc:sldMk cId="2456680787" sldId="289"/>
        </pc:sldMkLst>
      </pc:sldChg>
      <pc:sldChg chg="modSp add mod">
        <pc:chgData name="Isabelle Ruedi" userId="f8c90a3b-9cb0-4b94-bd53-16ace685af13" providerId="ADAL" clId="{6FB74D73-206A-43C0-B174-09E2F8B6E4F3}" dt="2024-03-15T13:57:40.854" v="974" actId="27636"/>
        <pc:sldMkLst>
          <pc:docMk/>
          <pc:sldMk cId="2551608310" sldId="289"/>
        </pc:sldMkLst>
        <pc:spChg chg="mod">
          <ac:chgData name="Isabelle Ruedi" userId="f8c90a3b-9cb0-4b94-bd53-16ace685af13" providerId="ADAL" clId="{6FB74D73-206A-43C0-B174-09E2F8B6E4F3}" dt="2024-03-15T13:57:40.854" v="974" actId="27636"/>
          <ac:spMkLst>
            <pc:docMk/>
            <pc:sldMk cId="2551608310" sldId="289"/>
            <ac:spMk id="6" creationId="{C82A2680-8980-374E-A5E8-0DF8347D0DBF}"/>
          </ac:spMkLst>
        </pc:spChg>
      </pc:sldChg>
      <pc:sldChg chg="modSp add mod ord">
        <pc:chgData name="Isabelle Ruedi" userId="f8c90a3b-9cb0-4b94-bd53-16ace685af13" providerId="ADAL" clId="{6FB74D73-206A-43C0-B174-09E2F8B6E4F3}" dt="2024-03-15T13:58:53.651" v="984"/>
        <pc:sldMkLst>
          <pc:docMk/>
          <pc:sldMk cId="3012974209" sldId="290"/>
        </pc:sldMkLst>
        <pc:spChg chg="mod">
          <ac:chgData name="Isabelle Ruedi" userId="f8c90a3b-9cb0-4b94-bd53-16ace685af13" providerId="ADAL" clId="{6FB74D73-206A-43C0-B174-09E2F8B6E4F3}" dt="2024-03-15T13:58:27.719" v="981" actId="6549"/>
          <ac:spMkLst>
            <pc:docMk/>
            <pc:sldMk cId="3012974209" sldId="290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3:58:38.706" v="982"/>
          <ac:spMkLst>
            <pc:docMk/>
            <pc:sldMk cId="3012974209" sldId="290"/>
            <ac:spMk id="6" creationId="{C82A2680-8980-374E-A5E8-0DF8347D0DBF}"/>
          </ac:spMkLst>
        </pc:spChg>
      </pc:sldChg>
      <pc:sldChg chg="del">
        <pc:chgData name="Isabelle Ruedi" userId="f8c90a3b-9cb0-4b94-bd53-16ace685af13" providerId="ADAL" clId="{6FB74D73-206A-43C0-B174-09E2F8B6E4F3}" dt="2024-03-14T16:31:50.470" v="157" actId="47"/>
        <pc:sldMkLst>
          <pc:docMk/>
          <pc:sldMk cId="3075765671" sldId="290"/>
        </pc:sldMkLst>
      </pc:sldChg>
      <pc:sldChg chg="modSp add mod">
        <pc:chgData name="Isabelle Ruedi" userId="f8c90a3b-9cb0-4b94-bd53-16ace685af13" providerId="ADAL" clId="{6FB74D73-206A-43C0-B174-09E2F8B6E4F3}" dt="2024-03-15T13:59:30.601" v="990" actId="27636"/>
        <pc:sldMkLst>
          <pc:docMk/>
          <pc:sldMk cId="2318440058" sldId="291"/>
        </pc:sldMkLst>
        <pc:spChg chg="mod">
          <ac:chgData name="Isabelle Ruedi" userId="f8c90a3b-9cb0-4b94-bd53-16ace685af13" providerId="ADAL" clId="{6FB74D73-206A-43C0-B174-09E2F8B6E4F3}" dt="2024-03-15T13:59:30.601" v="990" actId="27636"/>
          <ac:spMkLst>
            <pc:docMk/>
            <pc:sldMk cId="2318440058" sldId="291"/>
            <ac:spMk id="6" creationId="{C82A2680-8980-374E-A5E8-0DF8347D0DBF}"/>
          </ac:spMkLst>
        </pc:spChg>
      </pc:sldChg>
      <pc:sldChg chg="add del setBg">
        <pc:chgData name="Isabelle Ruedi" userId="f8c90a3b-9cb0-4b94-bd53-16ace685af13" providerId="ADAL" clId="{6FB74D73-206A-43C0-B174-09E2F8B6E4F3}" dt="2024-03-14T16:31:47.458" v="155" actId="47"/>
        <pc:sldMkLst>
          <pc:docMk/>
          <pc:sldMk cId="3148460275" sldId="291"/>
        </pc:sldMkLst>
      </pc:sldChg>
      <pc:sldChg chg="modSp add mod ord">
        <pc:chgData name="Isabelle Ruedi" userId="f8c90a3b-9cb0-4b94-bd53-16ace685af13" providerId="ADAL" clId="{6FB74D73-206A-43C0-B174-09E2F8B6E4F3}" dt="2024-03-15T14:00:31.199" v="997" actId="27636"/>
        <pc:sldMkLst>
          <pc:docMk/>
          <pc:sldMk cId="1117690931" sldId="292"/>
        </pc:sldMkLst>
        <pc:spChg chg="mod">
          <ac:chgData name="Isabelle Ruedi" userId="f8c90a3b-9cb0-4b94-bd53-16ace685af13" providerId="ADAL" clId="{6FB74D73-206A-43C0-B174-09E2F8B6E4F3}" dt="2024-03-15T14:00:16.516" v="995" actId="6549"/>
          <ac:spMkLst>
            <pc:docMk/>
            <pc:sldMk cId="1117690931" sldId="292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4:00:31.199" v="997" actId="27636"/>
          <ac:spMkLst>
            <pc:docMk/>
            <pc:sldMk cId="1117690931" sldId="292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6FB74D73-206A-43C0-B174-09E2F8B6E4F3}" dt="2024-03-15T14:01:23.417" v="1006" actId="14100"/>
        <pc:sldMkLst>
          <pc:docMk/>
          <pc:sldMk cId="1415109399" sldId="293"/>
        </pc:sldMkLst>
        <pc:spChg chg="mod">
          <ac:chgData name="Isabelle Ruedi" userId="f8c90a3b-9cb0-4b94-bd53-16ace685af13" providerId="ADAL" clId="{6FB74D73-206A-43C0-B174-09E2F8B6E4F3}" dt="2024-03-15T14:01:03.625" v="1000" actId="14100"/>
          <ac:spMkLst>
            <pc:docMk/>
            <pc:sldMk cId="1415109399" sldId="293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4:01:23.417" v="1006" actId="14100"/>
          <ac:spMkLst>
            <pc:docMk/>
            <pc:sldMk cId="1415109399" sldId="293"/>
            <ac:spMk id="6" creationId="{C82A2680-8980-374E-A5E8-0DF8347D0DBF}"/>
          </ac:spMkLst>
        </pc:spChg>
      </pc:sldChg>
      <pc:sldChg chg="modSp add mod ord">
        <pc:chgData name="Isabelle Ruedi" userId="f8c90a3b-9cb0-4b94-bd53-16ace685af13" providerId="ADAL" clId="{6FB74D73-206A-43C0-B174-09E2F8B6E4F3}" dt="2024-03-15T14:01:58.604" v="1012" actId="27636"/>
        <pc:sldMkLst>
          <pc:docMk/>
          <pc:sldMk cId="3041179841" sldId="294"/>
        </pc:sldMkLst>
        <pc:spChg chg="mod">
          <ac:chgData name="Isabelle Ruedi" userId="f8c90a3b-9cb0-4b94-bd53-16ace685af13" providerId="ADAL" clId="{6FB74D73-206A-43C0-B174-09E2F8B6E4F3}" dt="2024-03-15T14:01:47.695" v="1010"/>
          <ac:spMkLst>
            <pc:docMk/>
            <pc:sldMk cId="3041179841" sldId="294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4:01:58.604" v="1012" actId="27636"/>
          <ac:spMkLst>
            <pc:docMk/>
            <pc:sldMk cId="3041179841" sldId="294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6FB74D73-206A-43C0-B174-09E2F8B6E4F3}" dt="2024-03-15T14:02:28.366" v="1017" actId="27636"/>
        <pc:sldMkLst>
          <pc:docMk/>
          <pc:sldMk cId="3618776134" sldId="295"/>
        </pc:sldMkLst>
        <pc:spChg chg="mod">
          <ac:chgData name="Isabelle Ruedi" userId="f8c90a3b-9cb0-4b94-bd53-16ace685af13" providerId="ADAL" clId="{6FB74D73-206A-43C0-B174-09E2F8B6E4F3}" dt="2024-03-15T14:02:28.366" v="1017" actId="27636"/>
          <ac:spMkLst>
            <pc:docMk/>
            <pc:sldMk cId="3618776134" sldId="295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6FB74D73-206A-43C0-B174-09E2F8B6E4F3}" dt="2024-03-15T14:03:21.315" v="1027" actId="27636"/>
        <pc:sldMkLst>
          <pc:docMk/>
          <pc:sldMk cId="1982321739" sldId="296"/>
        </pc:sldMkLst>
        <pc:spChg chg="mod">
          <ac:chgData name="Isabelle Ruedi" userId="f8c90a3b-9cb0-4b94-bd53-16ace685af13" providerId="ADAL" clId="{6FB74D73-206A-43C0-B174-09E2F8B6E4F3}" dt="2024-03-15T14:02:57.384" v="1019"/>
          <ac:spMkLst>
            <pc:docMk/>
            <pc:sldMk cId="1982321739" sldId="296"/>
            <ac:spMk id="5" creationId="{47C33F45-D55E-44B4-E6DF-B3168D8571C9}"/>
          </ac:spMkLst>
        </pc:spChg>
        <pc:spChg chg="mod">
          <ac:chgData name="Isabelle Ruedi" userId="f8c90a3b-9cb0-4b94-bd53-16ace685af13" providerId="ADAL" clId="{6FB74D73-206A-43C0-B174-09E2F8B6E4F3}" dt="2024-03-15T14:03:21.315" v="1027" actId="27636"/>
          <ac:spMkLst>
            <pc:docMk/>
            <pc:sldMk cId="1982321739" sldId="296"/>
            <ac:spMk id="6" creationId="{C82A2680-8980-374E-A5E8-0DF8347D0DBF}"/>
          </ac:spMkLst>
        </pc:spChg>
      </pc:sldChg>
      <pc:sldChg chg="modSp add mod">
        <pc:chgData name="Isabelle Ruedi" userId="f8c90a3b-9cb0-4b94-bd53-16ace685af13" providerId="ADAL" clId="{6FB74D73-206A-43C0-B174-09E2F8B6E4F3}" dt="2024-03-15T14:03:45.952" v="1030" actId="27636"/>
        <pc:sldMkLst>
          <pc:docMk/>
          <pc:sldMk cId="911511529" sldId="297"/>
        </pc:sldMkLst>
        <pc:spChg chg="mod">
          <ac:chgData name="Isabelle Ruedi" userId="f8c90a3b-9cb0-4b94-bd53-16ace685af13" providerId="ADAL" clId="{6FB74D73-206A-43C0-B174-09E2F8B6E4F3}" dt="2024-03-15T14:03:45.952" v="1030" actId="27636"/>
          <ac:spMkLst>
            <pc:docMk/>
            <pc:sldMk cId="911511529" sldId="297"/>
            <ac:spMk id="6" creationId="{C82A2680-8980-374E-A5E8-0DF8347D0DBF}"/>
          </ac:spMkLst>
        </pc:spChg>
      </pc:sldChg>
    </pc:docChg>
  </pc:docChgLst>
  <pc:docChgLst>
    <pc:chgData name="Isabelle Ruedi" userId="S::iruedi@wmo.int::f8c90a3b-9cb0-4b94-bd53-16ace685af13" providerId="AD" clId="Web-{D0AE5560-9E55-3CD9-DA19-5FF6AFFEA9DB}"/>
    <pc:docChg chg="addSld delSld modSld">
      <pc:chgData name="Isabelle Ruedi" userId="S::iruedi@wmo.int::f8c90a3b-9cb0-4b94-bd53-16ace685af13" providerId="AD" clId="Web-{D0AE5560-9E55-3CD9-DA19-5FF6AFFEA9DB}" dt="2024-03-22T16:36:17.875" v="34" actId="20577"/>
      <pc:docMkLst>
        <pc:docMk/>
      </pc:docMkLst>
      <pc:sldChg chg="add del">
        <pc:chgData name="Isabelle Ruedi" userId="S::iruedi@wmo.int::f8c90a3b-9cb0-4b94-bd53-16ace685af13" providerId="AD" clId="Web-{D0AE5560-9E55-3CD9-DA19-5FF6AFFEA9DB}" dt="2024-03-22T16:35:40.734" v="21"/>
        <pc:sldMkLst>
          <pc:docMk/>
          <pc:sldMk cId="3750198506" sldId="263"/>
        </pc:sldMkLst>
      </pc:sldChg>
      <pc:sldChg chg="addSp delSp modSp">
        <pc:chgData name="Isabelle Ruedi" userId="S::iruedi@wmo.int::f8c90a3b-9cb0-4b94-bd53-16ace685af13" providerId="AD" clId="Web-{D0AE5560-9E55-3CD9-DA19-5FF6AFFEA9DB}" dt="2024-03-22T16:36:17.875" v="34" actId="20577"/>
        <pc:sldMkLst>
          <pc:docMk/>
          <pc:sldMk cId="2523948272" sldId="288"/>
        </pc:sldMkLst>
        <pc:spChg chg="mod">
          <ac:chgData name="Isabelle Ruedi" userId="S::iruedi@wmo.int::f8c90a3b-9cb0-4b94-bd53-16ace685af13" providerId="AD" clId="Web-{D0AE5560-9E55-3CD9-DA19-5FF6AFFEA9DB}" dt="2024-03-22T16:35:11.452" v="18" actId="1076"/>
          <ac:spMkLst>
            <pc:docMk/>
            <pc:sldMk cId="2523948272" sldId="288"/>
            <ac:spMk id="5" creationId="{47C33F45-D55E-44B4-E6DF-B3168D8571C9}"/>
          </ac:spMkLst>
        </pc:spChg>
        <pc:spChg chg="mod">
          <ac:chgData name="Isabelle Ruedi" userId="S::iruedi@wmo.int::f8c90a3b-9cb0-4b94-bd53-16ace685af13" providerId="AD" clId="Web-{D0AE5560-9E55-3CD9-DA19-5FF6AFFEA9DB}" dt="2024-03-22T16:34:57.514" v="16" actId="20577"/>
          <ac:spMkLst>
            <pc:docMk/>
            <pc:sldMk cId="2523948272" sldId="288"/>
            <ac:spMk id="6" creationId="{C82A2680-8980-374E-A5E8-0DF8347D0DBF}"/>
          </ac:spMkLst>
        </pc:spChg>
        <pc:spChg chg="add del mod">
          <ac:chgData name="Isabelle Ruedi" userId="S::iruedi@wmo.int::f8c90a3b-9cb0-4b94-bd53-16ace685af13" providerId="AD" clId="Web-{D0AE5560-9E55-3CD9-DA19-5FF6AFFEA9DB}" dt="2024-03-22T16:36:17.875" v="34" actId="20577"/>
          <ac:spMkLst>
            <pc:docMk/>
            <pc:sldMk cId="2523948272" sldId="288"/>
            <ac:spMk id="7" creationId="{EB4FAFF3-902B-CEB4-7326-6DEF85CB9AE9}"/>
          </ac:spMkLst>
        </pc:spChg>
        <pc:picChg chg="add mod">
          <ac:chgData name="Isabelle Ruedi" userId="S::iruedi@wmo.int::f8c90a3b-9cb0-4b94-bd53-16ace685af13" providerId="AD" clId="Web-{D0AE5560-9E55-3CD9-DA19-5FF6AFFEA9DB}" dt="2024-03-22T16:35:23.858" v="20" actId="14100"/>
          <ac:picMkLst>
            <pc:docMk/>
            <pc:sldMk cId="2523948272" sldId="288"/>
            <ac:picMk id="3" creationId="{92B57280-03E4-B6FA-0489-ED5F052AFAAB}"/>
          </ac:picMkLst>
        </pc:picChg>
      </pc:sldChg>
    </pc:docChg>
  </pc:docChgLst>
  <pc:docChgLst>
    <pc:chgData name="Isabelle Ruedi" userId="S::iruedi@wmo.int::f8c90a3b-9cb0-4b94-bd53-16ace685af13" providerId="AD" clId="Web-{7A70A3D9-729D-74DC-7795-0B338B72E817}"/>
    <pc:docChg chg="addSld delSld modSld sldOrd">
      <pc:chgData name="Isabelle Ruedi" userId="S::iruedi@wmo.int::f8c90a3b-9cb0-4b94-bd53-16ace685af13" providerId="AD" clId="Web-{7A70A3D9-729D-74DC-7795-0B338B72E817}" dt="2024-03-22T16:28:43.746" v="69" actId="20577"/>
      <pc:docMkLst>
        <pc:docMk/>
      </pc:docMkLst>
      <pc:sldChg chg="modSp ord">
        <pc:chgData name="Isabelle Ruedi" userId="S::iruedi@wmo.int::f8c90a3b-9cb0-4b94-bd53-16ace685af13" providerId="AD" clId="Web-{7A70A3D9-729D-74DC-7795-0B338B72E817}" dt="2024-03-22T16:26:51.349" v="35" actId="20577"/>
        <pc:sldMkLst>
          <pc:docMk/>
          <pc:sldMk cId="2523948272" sldId="288"/>
        </pc:sldMkLst>
        <pc:spChg chg="mod">
          <ac:chgData name="Isabelle Ruedi" userId="S::iruedi@wmo.int::f8c90a3b-9cb0-4b94-bd53-16ace685af13" providerId="AD" clId="Web-{7A70A3D9-729D-74DC-7795-0B338B72E817}" dt="2024-03-22T16:26:51.349" v="35" actId="20577"/>
          <ac:spMkLst>
            <pc:docMk/>
            <pc:sldMk cId="2523948272" sldId="288"/>
            <ac:spMk id="6" creationId="{C82A2680-8980-374E-A5E8-0DF8347D0DBF}"/>
          </ac:spMkLst>
        </pc:spChg>
      </pc:sldChg>
      <pc:sldChg chg="modSp">
        <pc:chgData name="Isabelle Ruedi" userId="S::iruedi@wmo.int::f8c90a3b-9cb0-4b94-bd53-16ace685af13" providerId="AD" clId="Web-{7A70A3D9-729D-74DC-7795-0B338B72E817}" dt="2024-03-22T16:27:48.180" v="43" actId="20577"/>
        <pc:sldMkLst>
          <pc:docMk/>
          <pc:sldMk cId="1982321739" sldId="296"/>
        </pc:sldMkLst>
        <pc:spChg chg="mod">
          <ac:chgData name="Isabelle Ruedi" userId="S::iruedi@wmo.int::f8c90a3b-9cb0-4b94-bd53-16ace685af13" providerId="AD" clId="Web-{7A70A3D9-729D-74DC-7795-0B338B72E817}" dt="2024-03-22T16:27:48.180" v="43" actId="20577"/>
          <ac:spMkLst>
            <pc:docMk/>
            <pc:sldMk cId="1982321739" sldId="296"/>
            <ac:spMk id="6" creationId="{C82A2680-8980-374E-A5E8-0DF8347D0DBF}"/>
          </ac:spMkLst>
        </pc:spChg>
      </pc:sldChg>
      <pc:sldChg chg="add ord">
        <pc:chgData name="Isabelle Ruedi" userId="S::iruedi@wmo.int::f8c90a3b-9cb0-4b94-bd53-16ace685af13" providerId="AD" clId="Web-{7A70A3D9-729D-74DC-7795-0B338B72E817}" dt="2024-03-22T16:25:46.845" v="1"/>
        <pc:sldMkLst>
          <pc:docMk/>
          <pc:sldMk cId="4087693" sldId="322"/>
        </pc:sldMkLst>
      </pc:sldChg>
      <pc:sldChg chg="add replId">
        <pc:chgData name="Isabelle Ruedi" userId="S::iruedi@wmo.int::f8c90a3b-9cb0-4b94-bd53-16ace685af13" providerId="AD" clId="Web-{7A70A3D9-729D-74DC-7795-0B338B72E817}" dt="2024-03-22T16:26:04.127" v="3"/>
        <pc:sldMkLst>
          <pc:docMk/>
          <pc:sldMk cId="2378602163" sldId="323"/>
        </pc:sldMkLst>
      </pc:sldChg>
      <pc:sldChg chg="modSp add replId">
        <pc:chgData name="Isabelle Ruedi" userId="S::iruedi@wmo.int::f8c90a3b-9cb0-4b94-bd53-16ace685af13" providerId="AD" clId="Web-{7A70A3D9-729D-74DC-7795-0B338B72E817}" dt="2024-03-22T16:28:43.746" v="69" actId="20577"/>
        <pc:sldMkLst>
          <pc:docMk/>
          <pc:sldMk cId="3067596413" sldId="324"/>
        </pc:sldMkLst>
        <pc:spChg chg="mod">
          <ac:chgData name="Isabelle Ruedi" userId="S::iruedi@wmo.int::f8c90a3b-9cb0-4b94-bd53-16ace685af13" providerId="AD" clId="Web-{7A70A3D9-729D-74DC-7795-0B338B72E817}" dt="2024-03-22T16:28:43.746" v="69" actId="20577"/>
          <ac:spMkLst>
            <pc:docMk/>
            <pc:sldMk cId="3067596413" sldId="324"/>
            <ac:spMk id="6" creationId="{C82A2680-8980-374E-A5E8-0DF8347D0DBF}"/>
          </ac:spMkLst>
        </pc:spChg>
      </pc:sldChg>
      <pc:sldChg chg="add del">
        <pc:chgData name="Isabelle Ruedi" userId="S::iruedi@wmo.int::f8c90a3b-9cb0-4b94-bd53-16ace685af13" providerId="AD" clId="Web-{7A70A3D9-729D-74DC-7795-0B338B72E817}" dt="2024-03-22T16:27:57.681" v="45"/>
        <pc:sldMkLst>
          <pc:docMk/>
          <pc:sldMk cId="2419863113" sldId="1352"/>
        </pc:sldMkLst>
      </pc:sldChg>
      <pc:sldMasterChg chg="addSldLayout delSldLayout">
        <pc:chgData name="Isabelle Ruedi" userId="S::iruedi@wmo.int::f8c90a3b-9cb0-4b94-bd53-16ace685af13" providerId="AD" clId="Web-{7A70A3D9-729D-74DC-7795-0B338B72E817}" dt="2024-03-22T16:27:57.681" v="45"/>
        <pc:sldMasterMkLst>
          <pc:docMk/>
          <pc:sldMasterMk cId="1433237481" sldId="2147483648"/>
        </pc:sldMasterMkLst>
        <pc:sldLayoutChg chg="add del">
          <pc:chgData name="Isabelle Ruedi" userId="S::iruedi@wmo.int::f8c90a3b-9cb0-4b94-bd53-16ace685af13" providerId="AD" clId="Web-{7A70A3D9-729D-74DC-7795-0B338B72E817}" dt="2024-03-22T16:27:57.681" v="45"/>
          <pc:sldLayoutMkLst>
            <pc:docMk/>
            <pc:sldMasterMk cId="1433237481" sldId="2147483648"/>
            <pc:sldLayoutMk cId="933315226" sldId="2147483660"/>
          </pc:sldLayoutMkLst>
        </pc:sldLayoutChg>
      </pc:sldMasterChg>
    </pc:docChg>
  </pc:docChgLst>
  <pc:docChgLst>
    <pc:chgData name="Isabelle Ruedi" userId="S::iruedi@wmo.int::f8c90a3b-9cb0-4b94-bd53-16ace685af13" providerId="AD" clId="Web-{13800BD5-8688-EE70-1D4B-F37781089279}"/>
    <pc:docChg chg="addSld delSld modSld">
      <pc:chgData name="Isabelle Ruedi" userId="S::iruedi@wmo.int::f8c90a3b-9cb0-4b94-bd53-16ace685af13" providerId="AD" clId="Web-{13800BD5-8688-EE70-1D4B-F37781089279}" dt="2024-03-24T21:09:52.720" v="131" actId="20577"/>
      <pc:docMkLst>
        <pc:docMk/>
      </pc:docMkLst>
      <pc:sldChg chg="modSp">
        <pc:chgData name="Isabelle Ruedi" userId="S::iruedi@wmo.int::f8c90a3b-9cb0-4b94-bd53-16ace685af13" providerId="AD" clId="Web-{13800BD5-8688-EE70-1D4B-F37781089279}" dt="2024-03-24T20:54:01.930" v="3" actId="20577"/>
        <pc:sldMkLst>
          <pc:docMk/>
          <pc:sldMk cId="1782598935" sldId="268"/>
        </pc:sldMkLst>
        <pc:spChg chg="mod">
          <ac:chgData name="Isabelle Ruedi" userId="S::iruedi@wmo.int::f8c90a3b-9cb0-4b94-bd53-16ace685af13" providerId="AD" clId="Web-{13800BD5-8688-EE70-1D4B-F37781089279}" dt="2024-03-24T20:54:01.930" v="3" actId="20577"/>
          <ac:spMkLst>
            <pc:docMk/>
            <pc:sldMk cId="1782598935" sldId="268"/>
            <ac:spMk id="6" creationId="{C82A2680-8980-374E-A5E8-0DF8347D0DBF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0:53:25.831" v="1" actId="20577"/>
        <pc:sldMkLst>
          <pc:docMk/>
          <pc:sldMk cId="3534502772" sldId="269"/>
        </pc:sldMkLst>
        <pc:spChg chg="mod">
          <ac:chgData name="Isabelle Ruedi" userId="S::iruedi@wmo.int::f8c90a3b-9cb0-4b94-bd53-16ace685af13" providerId="AD" clId="Web-{13800BD5-8688-EE70-1D4B-F37781089279}" dt="2024-03-24T20:53:25.831" v="1" actId="20577"/>
          <ac:spMkLst>
            <pc:docMk/>
            <pc:sldMk cId="3534502772" sldId="269"/>
            <ac:spMk id="3" creationId="{BAD84F13-C100-1B34-217A-704EB82E3E7C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0:54:44.884" v="14" actId="20577"/>
        <pc:sldMkLst>
          <pc:docMk/>
          <pc:sldMk cId="557617907" sldId="286"/>
        </pc:sldMkLst>
        <pc:spChg chg="mod">
          <ac:chgData name="Isabelle Ruedi" userId="S::iruedi@wmo.int::f8c90a3b-9cb0-4b94-bd53-16ace685af13" providerId="AD" clId="Web-{13800BD5-8688-EE70-1D4B-F37781089279}" dt="2024-03-24T20:54:44.884" v="14" actId="20577"/>
          <ac:spMkLst>
            <pc:docMk/>
            <pc:sldMk cId="557617907" sldId="286"/>
            <ac:spMk id="6" creationId="{C82A2680-8980-374E-A5E8-0DF8347D0DBF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0:55:25.228" v="16" actId="20577"/>
        <pc:sldMkLst>
          <pc:docMk/>
          <pc:sldMk cId="1929103839" sldId="287"/>
        </pc:sldMkLst>
        <pc:spChg chg="mod">
          <ac:chgData name="Isabelle Ruedi" userId="S::iruedi@wmo.int::f8c90a3b-9cb0-4b94-bd53-16ace685af13" providerId="AD" clId="Web-{13800BD5-8688-EE70-1D4B-F37781089279}" dt="2024-03-24T20:55:25.228" v="16" actId="20577"/>
          <ac:spMkLst>
            <pc:docMk/>
            <pc:sldMk cId="1929103839" sldId="287"/>
            <ac:spMk id="6" creationId="{C82A2680-8980-374E-A5E8-0DF8347D0DBF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1:00:29.996" v="73" actId="20577"/>
        <pc:sldMkLst>
          <pc:docMk/>
          <pc:sldMk cId="2523948272" sldId="288"/>
        </pc:sldMkLst>
        <pc:spChg chg="mod">
          <ac:chgData name="Isabelle Ruedi" userId="S::iruedi@wmo.int::f8c90a3b-9cb0-4b94-bd53-16ace685af13" providerId="AD" clId="Web-{13800BD5-8688-EE70-1D4B-F37781089279}" dt="2024-03-24T21:00:29.996" v="73" actId="20577"/>
          <ac:spMkLst>
            <pc:docMk/>
            <pc:sldMk cId="2523948272" sldId="288"/>
            <ac:spMk id="7" creationId="{EB4FAFF3-902B-CEB4-7326-6DEF85CB9AE9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1:02:16.622" v="81" actId="20577"/>
        <pc:sldMkLst>
          <pc:docMk/>
          <pc:sldMk cId="2551608310" sldId="289"/>
        </pc:sldMkLst>
        <pc:spChg chg="mod">
          <ac:chgData name="Isabelle Ruedi" userId="S::iruedi@wmo.int::f8c90a3b-9cb0-4b94-bd53-16ace685af13" providerId="AD" clId="Web-{13800BD5-8688-EE70-1D4B-F37781089279}" dt="2024-03-24T21:02:16.622" v="81" actId="20577"/>
          <ac:spMkLst>
            <pc:docMk/>
            <pc:sldMk cId="2551608310" sldId="289"/>
            <ac:spMk id="6" creationId="{C82A2680-8980-374E-A5E8-0DF8347D0DBF}"/>
          </ac:spMkLst>
        </pc:spChg>
      </pc:sldChg>
      <pc:sldChg chg="del">
        <pc:chgData name="Isabelle Ruedi" userId="S::iruedi@wmo.int::f8c90a3b-9cb0-4b94-bd53-16ace685af13" providerId="AD" clId="Web-{13800BD5-8688-EE70-1D4B-F37781089279}" dt="2024-03-24T21:06:00.249" v="96"/>
        <pc:sldMkLst>
          <pc:docMk/>
          <pc:sldMk cId="2318440058" sldId="291"/>
        </pc:sldMkLst>
      </pc:sldChg>
      <pc:sldChg chg="modSp">
        <pc:chgData name="Isabelle Ruedi" userId="S::iruedi@wmo.int::f8c90a3b-9cb0-4b94-bd53-16ace685af13" providerId="AD" clId="Web-{13800BD5-8688-EE70-1D4B-F37781089279}" dt="2024-03-24T21:09:52.720" v="131" actId="20577"/>
        <pc:sldMkLst>
          <pc:docMk/>
          <pc:sldMk cId="1415109399" sldId="293"/>
        </pc:sldMkLst>
        <pc:spChg chg="mod">
          <ac:chgData name="Isabelle Ruedi" userId="S::iruedi@wmo.int::f8c90a3b-9cb0-4b94-bd53-16ace685af13" providerId="AD" clId="Web-{13800BD5-8688-EE70-1D4B-F37781089279}" dt="2024-03-24T21:09:52.720" v="131" actId="20577"/>
          <ac:spMkLst>
            <pc:docMk/>
            <pc:sldMk cId="1415109399" sldId="293"/>
            <ac:spMk id="6" creationId="{C82A2680-8980-374E-A5E8-0DF8347D0DBF}"/>
          </ac:spMkLst>
        </pc:spChg>
      </pc:sldChg>
      <pc:sldChg chg="del">
        <pc:chgData name="Isabelle Ruedi" userId="S::iruedi@wmo.int::f8c90a3b-9cb0-4b94-bd53-16ace685af13" providerId="AD" clId="Web-{13800BD5-8688-EE70-1D4B-F37781089279}" dt="2024-03-24T21:06:28.952" v="101"/>
        <pc:sldMkLst>
          <pc:docMk/>
          <pc:sldMk cId="3126914423" sldId="299"/>
        </pc:sldMkLst>
      </pc:sldChg>
      <pc:sldChg chg="modSp">
        <pc:chgData name="Isabelle Ruedi" userId="S::iruedi@wmo.int::f8c90a3b-9cb0-4b94-bd53-16ace685af13" providerId="AD" clId="Web-{13800BD5-8688-EE70-1D4B-F37781089279}" dt="2024-03-24T20:56:42.291" v="39" actId="20577"/>
        <pc:sldMkLst>
          <pc:docMk/>
          <pc:sldMk cId="3832722715" sldId="313"/>
        </pc:sldMkLst>
        <pc:spChg chg="mod">
          <ac:chgData name="Isabelle Ruedi" userId="S::iruedi@wmo.int::f8c90a3b-9cb0-4b94-bd53-16ace685af13" providerId="AD" clId="Web-{13800BD5-8688-EE70-1D4B-F37781089279}" dt="2024-03-24T20:56:42.291" v="39" actId="20577"/>
          <ac:spMkLst>
            <pc:docMk/>
            <pc:sldMk cId="3832722715" sldId="313"/>
            <ac:spMk id="3" creationId="{16392A35-D4FD-3959-038E-13341B18EB82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0:57:17.823" v="43" actId="20577"/>
        <pc:sldMkLst>
          <pc:docMk/>
          <pc:sldMk cId="2117165711" sldId="314"/>
        </pc:sldMkLst>
        <pc:spChg chg="mod">
          <ac:chgData name="Isabelle Ruedi" userId="S::iruedi@wmo.int::f8c90a3b-9cb0-4b94-bd53-16ace685af13" providerId="AD" clId="Web-{13800BD5-8688-EE70-1D4B-F37781089279}" dt="2024-03-24T20:57:17.823" v="43" actId="20577"/>
          <ac:spMkLst>
            <pc:docMk/>
            <pc:sldMk cId="2117165711" sldId="314"/>
            <ac:spMk id="5" creationId="{BC33E437-B826-2585-3A32-EEA0C4E13BEA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0:59:40.714" v="70" actId="20577"/>
        <pc:sldMkLst>
          <pc:docMk/>
          <pc:sldMk cId="2776436109" sldId="316"/>
        </pc:sldMkLst>
        <pc:spChg chg="mod">
          <ac:chgData name="Isabelle Ruedi" userId="S::iruedi@wmo.int::f8c90a3b-9cb0-4b94-bd53-16ace685af13" providerId="AD" clId="Web-{13800BD5-8688-EE70-1D4B-F37781089279}" dt="2024-03-24T20:59:40.714" v="70" actId="20577"/>
          <ac:spMkLst>
            <pc:docMk/>
            <pc:sldMk cId="2776436109" sldId="316"/>
            <ac:spMk id="4" creationId="{73211A3B-02B1-3A4B-ED91-921823445156}"/>
          </ac:spMkLst>
        </pc:spChg>
        <pc:spChg chg="mod">
          <ac:chgData name="Isabelle Ruedi" userId="S::iruedi@wmo.int::f8c90a3b-9cb0-4b94-bd53-16ace685af13" providerId="AD" clId="Web-{13800BD5-8688-EE70-1D4B-F37781089279}" dt="2024-03-24T20:59:38.105" v="69" actId="20577"/>
          <ac:spMkLst>
            <pc:docMk/>
            <pc:sldMk cId="2776436109" sldId="316"/>
            <ac:spMk id="5" creationId="{BC33E437-B826-2585-3A32-EEA0C4E13BEA}"/>
          </ac:spMkLst>
        </pc:spChg>
      </pc:sldChg>
      <pc:sldChg chg="del">
        <pc:chgData name="Isabelle Ruedi" userId="S::iruedi@wmo.int::f8c90a3b-9cb0-4b94-bd53-16ace685af13" providerId="AD" clId="Web-{13800BD5-8688-EE70-1D4B-F37781089279}" dt="2024-03-24T21:04:52.326" v="90"/>
        <pc:sldMkLst>
          <pc:docMk/>
          <pc:sldMk cId="3386714085" sldId="321"/>
        </pc:sldMkLst>
      </pc:sldChg>
      <pc:sldChg chg="modSp">
        <pc:chgData name="Isabelle Ruedi" userId="S::iruedi@wmo.int::f8c90a3b-9cb0-4b94-bd53-16ace685af13" providerId="AD" clId="Web-{13800BD5-8688-EE70-1D4B-F37781089279}" dt="2024-03-24T21:00:17.512" v="72" actId="20577"/>
        <pc:sldMkLst>
          <pc:docMk/>
          <pc:sldMk cId="4087693" sldId="322"/>
        </pc:sldMkLst>
        <pc:spChg chg="mod">
          <ac:chgData name="Isabelle Ruedi" userId="S::iruedi@wmo.int::f8c90a3b-9cb0-4b94-bd53-16ace685af13" providerId="AD" clId="Web-{13800BD5-8688-EE70-1D4B-F37781089279}" dt="2024-03-24T21:00:17.512" v="72" actId="20577"/>
          <ac:spMkLst>
            <pc:docMk/>
            <pc:sldMk cId="4087693" sldId="322"/>
            <ac:spMk id="7" creationId="{FC680D7D-BB90-CFF8-74A4-82E71265AF84}"/>
          </ac:spMkLst>
        </pc:spChg>
      </pc:sldChg>
      <pc:sldChg chg="modSp">
        <pc:chgData name="Isabelle Ruedi" userId="S::iruedi@wmo.int::f8c90a3b-9cb0-4b94-bd53-16ace685af13" providerId="AD" clId="Web-{13800BD5-8688-EE70-1D4B-F37781089279}" dt="2024-03-24T21:01:36.512" v="78" actId="20577"/>
        <pc:sldMkLst>
          <pc:docMk/>
          <pc:sldMk cId="2378602163" sldId="323"/>
        </pc:sldMkLst>
        <pc:spChg chg="mod">
          <ac:chgData name="Isabelle Ruedi" userId="S::iruedi@wmo.int::f8c90a3b-9cb0-4b94-bd53-16ace685af13" providerId="AD" clId="Web-{13800BD5-8688-EE70-1D4B-F37781089279}" dt="2024-03-24T21:01:36.512" v="78" actId="20577"/>
          <ac:spMkLst>
            <pc:docMk/>
            <pc:sldMk cId="2378602163" sldId="323"/>
            <ac:spMk id="6" creationId="{C82A2680-8980-374E-A5E8-0DF8347D0DBF}"/>
          </ac:spMkLst>
        </pc:spChg>
      </pc:sldChg>
      <pc:sldChg chg="modSp add replId">
        <pc:chgData name="Isabelle Ruedi" userId="S::iruedi@wmo.int::f8c90a3b-9cb0-4b94-bd53-16ace685af13" providerId="AD" clId="Web-{13800BD5-8688-EE70-1D4B-F37781089279}" dt="2024-03-24T21:04:21.982" v="89" actId="14100"/>
        <pc:sldMkLst>
          <pc:docMk/>
          <pc:sldMk cId="2076733019" sldId="325"/>
        </pc:sldMkLst>
        <pc:spChg chg="mod">
          <ac:chgData name="Isabelle Ruedi" userId="S::iruedi@wmo.int::f8c90a3b-9cb0-4b94-bd53-16ace685af13" providerId="AD" clId="Web-{13800BD5-8688-EE70-1D4B-F37781089279}" dt="2024-03-24T21:04:10.935" v="88" actId="14100"/>
          <ac:spMkLst>
            <pc:docMk/>
            <pc:sldMk cId="2076733019" sldId="325"/>
            <ac:spMk id="5" creationId="{47C33F45-D55E-44B4-E6DF-B3168D8571C9}"/>
          </ac:spMkLst>
        </pc:spChg>
        <pc:spChg chg="mod">
          <ac:chgData name="Isabelle Ruedi" userId="S::iruedi@wmo.int::f8c90a3b-9cb0-4b94-bd53-16ace685af13" providerId="AD" clId="Web-{13800BD5-8688-EE70-1D4B-F37781089279}" dt="2024-03-24T21:04:21.982" v="89" actId="14100"/>
          <ac:spMkLst>
            <pc:docMk/>
            <pc:sldMk cId="2076733019" sldId="325"/>
            <ac:spMk id="6" creationId="{C82A2680-8980-374E-A5E8-0DF8347D0DBF}"/>
          </ac:spMkLst>
        </pc:spChg>
      </pc:sldChg>
      <pc:sldChg chg="modSp add replId">
        <pc:chgData name="Isabelle Ruedi" userId="S::iruedi@wmo.int::f8c90a3b-9cb0-4b94-bd53-16ace685af13" providerId="AD" clId="Web-{13800BD5-8688-EE70-1D4B-F37781089279}" dt="2024-03-24T21:05:51.702" v="95" actId="20577"/>
        <pc:sldMkLst>
          <pc:docMk/>
          <pc:sldMk cId="3147349139" sldId="326"/>
        </pc:sldMkLst>
        <pc:spChg chg="mod">
          <ac:chgData name="Isabelle Ruedi" userId="S::iruedi@wmo.int::f8c90a3b-9cb0-4b94-bd53-16ace685af13" providerId="AD" clId="Web-{13800BD5-8688-EE70-1D4B-F37781089279}" dt="2024-03-24T21:05:51.702" v="95" actId="20577"/>
          <ac:spMkLst>
            <pc:docMk/>
            <pc:sldMk cId="3147349139" sldId="326"/>
            <ac:spMk id="6" creationId="{C82A2680-8980-374E-A5E8-0DF8347D0DBF}"/>
          </ac:spMkLst>
        </pc:spChg>
      </pc:sldChg>
      <pc:sldChg chg="modSp add replId">
        <pc:chgData name="Isabelle Ruedi" userId="S::iruedi@wmo.int::f8c90a3b-9cb0-4b94-bd53-16ace685af13" providerId="AD" clId="Web-{13800BD5-8688-EE70-1D4B-F37781089279}" dt="2024-03-24T21:06:21.483" v="100" actId="20577"/>
        <pc:sldMkLst>
          <pc:docMk/>
          <pc:sldMk cId="1942319315" sldId="327"/>
        </pc:sldMkLst>
        <pc:spChg chg="mod">
          <ac:chgData name="Isabelle Ruedi" userId="S::iruedi@wmo.int::f8c90a3b-9cb0-4b94-bd53-16ace685af13" providerId="AD" clId="Web-{13800BD5-8688-EE70-1D4B-F37781089279}" dt="2024-03-24T21:06:21.483" v="100" actId="20577"/>
          <ac:spMkLst>
            <pc:docMk/>
            <pc:sldMk cId="1942319315" sldId="327"/>
            <ac:spMk id="6" creationId="{C82A2680-8980-374E-A5E8-0DF8347D0DBF}"/>
          </ac:spMkLst>
        </pc:spChg>
      </pc:sldChg>
      <pc:sldChg chg="modSp add del replId">
        <pc:chgData name="Isabelle Ruedi" userId="S::iruedi@wmo.int::f8c90a3b-9cb0-4b94-bd53-16ace685af13" providerId="AD" clId="Web-{13800BD5-8688-EE70-1D4B-F37781089279}" dt="2024-03-24T21:08:40.766" v="117"/>
        <pc:sldMkLst>
          <pc:docMk/>
          <pc:sldMk cId="496414695" sldId="328"/>
        </pc:sldMkLst>
        <pc:spChg chg="mod">
          <ac:chgData name="Isabelle Ruedi" userId="S::iruedi@wmo.int::f8c90a3b-9cb0-4b94-bd53-16ace685af13" providerId="AD" clId="Web-{13800BD5-8688-EE70-1D4B-F37781089279}" dt="2024-03-24T21:08:38.360" v="116" actId="14100"/>
          <ac:spMkLst>
            <pc:docMk/>
            <pc:sldMk cId="496414695" sldId="328"/>
            <ac:spMk id="6" creationId="{C82A2680-8980-374E-A5E8-0DF8347D0DBF}"/>
          </ac:spMkLst>
        </pc:spChg>
      </pc:sldChg>
      <pc:sldChg chg="add del replId">
        <pc:chgData name="Isabelle Ruedi" userId="S::iruedi@wmo.int::f8c90a3b-9cb0-4b94-bd53-16ace685af13" providerId="AD" clId="Web-{13800BD5-8688-EE70-1D4B-F37781089279}" dt="2024-03-24T21:07:50.578" v="111"/>
        <pc:sldMkLst>
          <pc:docMk/>
          <pc:sldMk cId="1442735972" sldId="328"/>
        </pc:sldMkLst>
      </pc:sldChg>
      <pc:sldChg chg="add del replId">
        <pc:chgData name="Isabelle Ruedi" userId="S::iruedi@wmo.int::f8c90a3b-9cb0-4b94-bd53-16ace685af13" providerId="AD" clId="Web-{13800BD5-8688-EE70-1D4B-F37781089279}" dt="2024-03-24T21:08:05.469" v="113"/>
        <pc:sldMkLst>
          <pc:docMk/>
          <pc:sldMk cId="1880317603" sldId="328"/>
        </pc:sldMkLst>
      </pc:sldChg>
      <pc:sldChg chg="modSp add del replId">
        <pc:chgData name="Isabelle Ruedi" userId="S::iruedi@wmo.int::f8c90a3b-9cb0-4b94-bd53-16ace685af13" providerId="AD" clId="Web-{13800BD5-8688-EE70-1D4B-F37781089279}" dt="2024-03-24T21:07:14.953" v="109"/>
        <pc:sldMkLst>
          <pc:docMk/>
          <pc:sldMk cId="2287545469" sldId="328"/>
        </pc:sldMkLst>
        <pc:spChg chg="mod">
          <ac:chgData name="Isabelle Ruedi" userId="S::iruedi@wmo.int::f8c90a3b-9cb0-4b94-bd53-16ace685af13" providerId="AD" clId="Web-{13800BD5-8688-EE70-1D4B-F37781089279}" dt="2024-03-24T21:07:12.203" v="108" actId="20577"/>
          <ac:spMkLst>
            <pc:docMk/>
            <pc:sldMk cId="2287545469" sldId="328"/>
            <ac:spMk id="6" creationId="{C82A2680-8980-374E-A5E8-0DF8347D0DBF}"/>
          </ac:spMkLst>
        </pc:spChg>
      </pc:sldChg>
      <pc:sldChg chg="add del replId">
        <pc:chgData name="Isabelle Ruedi" userId="S::iruedi@wmo.int::f8c90a3b-9cb0-4b94-bd53-16ace685af13" providerId="AD" clId="Web-{13800BD5-8688-EE70-1D4B-F37781089279}" dt="2024-03-24T21:09:02.485" v="119"/>
        <pc:sldMkLst>
          <pc:docMk/>
          <pc:sldMk cId="3919797275" sldId="328"/>
        </pc:sldMkLst>
      </pc:sldChg>
    </pc:docChg>
  </pc:docChgLst>
  <pc:docChgLst>
    <pc:chgData name="Ercan Buyukbas" userId="S::ebuyukbas@wmo.int::ef4d9409-638f-4353-a4e1-71e0628c0db0" providerId="AD" clId="Web-{C12EF4E9-236D-3116-831D-AB50E8FF3AE5}"/>
    <pc:docChg chg="modSld">
      <pc:chgData name="Ercan Buyukbas" userId="S::ebuyukbas@wmo.int::ef4d9409-638f-4353-a4e1-71e0628c0db0" providerId="AD" clId="Web-{C12EF4E9-236D-3116-831D-AB50E8FF3AE5}" dt="2024-03-18T10:13:07.259" v="139" actId="20577"/>
      <pc:docMkLst>
        <pc:docMk/>
      </pc:docMkLst>
      <pc:sldChg chg="modSp">
        <pc:chgData name="Ercan Buyukbas" userId="S::ebuyukbas@wmo.int::ef4d9409-638f-4353-a4e1-71e0628c0db0" providerId="AD" clId="Web-{C12EF4E9-236D-3116-831D-AB50E8FF3AE5}" dt="2024-03-18T07:37:17.857" v="17" actId="20577"/>
        <pc:sldMkLst>
          <pc:docMk/>
          <pc:sldMk cId="1782598935" sldId="268"/>
        </pc:sldMkLst>
        <pc:spChg chg="mod">
          <ac:chgData name="Ercan Buyukbas" userId="S::ebuyukbas@wmo.int::ef4d9409-638f-4353-a4e1-71e0628c0db0" providerId="AD" clId="Web-{C12EF4E9-236D-3116-831D-AB50E8FF3AE5}" dt="2024-03-18T07:37:17.857" v="17" actId="20577"/>
          <ac:spMkLst>
            <pc:docMk/>
            <pc:sldMk cId="1782598935" sldId="268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51:39.858" v="120" actId="20577"/>
        <pc:sldMkLst>
          <pc:docMk/>
          <pc:sldMk cId="3534502772" sldId="269"/>
        </pc:sldMkLst>
        <pc:spChg chg="mod">
          <ac:chgData name="Ercan Buyukbas" userId="S::ebuyukbas@wmo.int::ef4d9409-638f-4353-a4e1-71e0628c0db0" providerId="AD" clId="Web-{C12EF4E9-236D-3116-831D-AB50E8FF3AE5}" dt="2024-03-18T07:51:39.858" v="120" actId="20577"/>
          <ac:spMkLst>
            <pc:docMk/>
            <pc:sldMk cId="3534502772" sldId="269"/>
            <ac:spMk id="3" creationId="{BAD84F13-C100-1B34-217A-704EB82E3E7C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43:33.621" v="74" actId="20577"/>
        <pc:sldMkLst>
          <pc:docMk/>
          <pc:sldMk cId="557617907" sldId="286"/>
        </pc:sldMkLst>
        <pc:spChg chg="mod">
          <ac:chgData name="Ercan Buyukbas" userId="S::ebuyukbas@wmo.int::ef4d9409-638f-4353-a4e1-71e0628c0db0" providerId="AD" clId="Web-{C12EF4E9-236D-3116-831D-AB50E8FF3AE5}" dt="2024-03-18T07:43:33.621" v="74" actId="20577"/>
          <ac:spMkLst>
            <pc:docMk/>
            <pc:sldMk cId="557617907" sldId="286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46:49.066" v="108" actId="20577"/>
        <pc:sldMkLst>
          <pc:docMk/>
          <pc:sldMk cId="1929103839" sldId="287"/>
        </pc:sldMkLst>
        <pc:spChg chg="mod">
          <ac:chgData name="Ercan Buyukbas" userId="S::ebuyukbas@wmo.int::ef4d9409-638f-4353-a4e1-71e0628c0db0" providerId="AD" clId="Web-{C12EF4E9-236D-3116-831D-AB50E8FF3AE5}" dt="2024-03-18T07:46:49.066" v="108" actId="20577"/>
          <ac:spMkLst>
            <pc:docMk/>
            <pc:sldMk cId="1929103839" sldId="287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45:13.984" v="79"/>
        <pc:sldMkLst>
          <pc:docMk/>
          <pc:sldMk cId="2523948272" sldId="288"/>
        </pc:sldMkLst>
        <pc:spChg chg="mod">
          <ac:chgData name="Ercan Buyukbas" userId="S::ebuyukbas@wmo.int::ef4d9409-638f-4353-a4e1-71e0628c0db0" providerId="AD" clId="Web-{C12EF4E9-236D-3116-831D-AB50E8FF3AE5}" dt="2024-03-18T07:45:13.984" v="79"/>
          <ac:spMkLst>
            <pc:docMk/>
            <pc:sldMk cId="2523948272" sldId="288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45:54.173" v="103" actId="20577"/>
        <pc:sldMkLst>
          <pc:docMk/>
          <pc:sldMk cId="3012974209" sldId="290"/>
        </pc:sldMkLst>
        <pc:spChg chg="mod">
          <ac:chgData name="Ercan Buyukbas" userId="S::ebuyukbas@wmo.int::ef4d9409-638f-4353-a4e1-71e0628c0db0" providerId="AD" clId="Web-{C12EF4E9-236D-3116-831D-AB50E8FF3AE5}" dt="2024-03-18T07:45:54.173" v="103" actId="20577"/>
          <ac:spMkLst>
            <pc:docMk/>
            <pc:sldMk cId="3012974209" sldId="290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46:32.722" v="106" actId="20577"/>
        <pc:sldMkLst>
          <pc:docMk/>
          <pc:sldMk cId="2318440058" sldId="291"/>
        </pc:sldMkLst>
        <pc:spChg chg="mod">
          <ac:chgData name="Ercan Buyukbas" userId="S::ebuyukbas@wmo.int::ef4d9409-638f-4353-a4e1-71e0628c0db0" providerId="AD" clId="Web-{C12EF4E9-236D-3116-831D-AB50E8FF3AE5}" dt="2024-03-18T07:46:32.722" v="106" actId="20577"/>
          <ac:spMkLst>
            <pc:docMk/>
            <pc:sldMk cId="2318440058" sldId="291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10:12:03.039" v="136" actId="20577"/>
        <pc:sldMkLst>
          <pc:docMk/>
          <pc:sldMk cId="1415109399" sldId="293"/>
        </pc:sldMkLst>
        <pc:spChg chg="mod">
          <ac:chgData name="Ercan Buyukbas" userId="S::ebuyukbas@wmo.int::ef4d9409-638f-4353-a4e1-71e0628c0db0" providerId="AD" clId="Web-{C12EF4E9-236D-3116-831D-AB50E8FF3AE5}" dt="2024-03-18T07:52:00.922" v="126" actId="20577"/>
          <ac:spMkLst>
            <pc:docMk/>
            <pc:sldMk cId="1415109399" sldId="293"/>
            <ac:spMk id="5" creationId="{47C33F45-D55E-44B4-E6DF-B3168D8571C9}"/>
          </ac:spMkLst>
        </pc:spChg>
        <pc:spChg chg="mod">
          <ac:chgData name="Ercan Buyukbas" userId="S::ebuyukbas@wmo.int::ef4d9409-638f-4353-a4e1-71e0628c0db0" providerId="AD" clId="Web-{C12EF4E9-236D-3116-831D-AB50E8FF3AE5}" dt="2024-03-18T10:12:03.039" v="136" actId="20577"/>
          <ac:spMkLst>
            <pc:docMk/>
            <pc:sldMk cId="1415109399" sldId="293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07:48:12.569" v="114" actId="14100"/>
        <pc:sldMkLst>
          <pc:docMk/>
          <pc:sldMk cId="3618776134" sldId="295"/>
        </pc:sldMkLst>
        <pc:spChg chg="mod">
          <ac:chgData name="Ercan Buyukbas" userId="S::ebuyukbas@wmo.int::ef4d9409-638f-4353-a4e1-71e0628c0db0" providerId="AD" clId="Web-{C12EF4E9-236D-3116-831D-AB50E8FF3AE5}" dt="2024-03-18T07:48:05.928" v="112" actId="1076"/>
          <ac:spMkLst>
            <pc:docMk/>
            <pc:sldMk cId="3618776134" sldId="295"/>
            <ac:spMk id="5" creationId="{47C33F45-D55E-44B4-E6DF-B3168D8571C9}"/>
          </ac:spMkLst>
        </pc:spChg>
        <pc:spChg chg="mod">
          <ac:chgData name="Ercan Buyukbas" userId="S::ebuyukbas@wmo.int::ef4d9409-638f-4353-a4e1-71e0628c0db0" providerId="AD" clId="Web-{C12EF4E9-236D-3116-831D-AB50E8FF3AE5}" dt="2024-03-18T07:48:12.569" v="114" actId="14100"/>
          <ac:spMkLst>
            <pc:docMk/>
            <pc:sldMk cId="3618776134" sldId="295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C12EF4E9-236D-3116-831D-AB50E8FF3AE5}" dt="2024-03-18T10:13:07.259" v="139" actId="20577"/>
        <pc:sldMkLst>
          <pc:docMk/>
          <pc:sldMk cId="1982321739" sldId="296"/>
        </pc:sldMkLst>
        <pc:spChg chg="mod">
          <ac:chgData name="Ercan Buyukbas" userId="S::ebuyukbas@wmo.int::ef4d9409-638f-4353-a4e1-71e0628c0db0" providerId="AD" clId="Web-{C12EF4E9-236D-3116-831D-AB50E8FF3AE5}" dt="2024-03-18T10:13:07.259" v="139" actId="20577"/>
          <ac:spMkLst>
            <pc:docMk/>
            <pc:sldMk cId="1982321739" sldId="296"/>
            <ac:spMk id="6" creationId="{C82A2680-8980-374E-A5E8-0DF8347D0DBF}"/>
          </ac:spMkLst>
        </pc:spChg>
      </pc:sldChg>
    </pc:docChg>
  </pc:docChgLst>
  <pc:docChgLst>
    <pc:chgData name="Ercan Buyukbas" userId="S::ebuyukbas@wmo.int::ef4d9409-638f-4353-a4e1-71e0628c0db0" providerId="AD" clId="Web-{975EA723-275F-F53A-F95A-E549B6650676}"/>
    <pc:docChg chg="addSld delSld modSld">
      <pc:chgData name="Ercan Buyukbas" userId="S::ebuyukbas@wmo.int::ef4d9409-638f-4353-a4e1-71e0628c0db0" providerId="AD" clId="Web-{975EA723-275F-F53A-F95A-E549B6650676}" dt="2024-03-21T15:45:55.859" v="282"/>
      <pc:docMkLst>
        <pc:docMk/>
      </pc:docMkLst>
      <pc:sldChg chg="modSp add del replId">
        <pc:chgData name="Ercan Buyukbas" userId="S::ebuyukbas@wmo.int::ef4d9409-638f-4353-a4e1-71e0628c0db0" providerId="AD" clId="Web-{975EA723-275F-F53A-F95A-E549B6650676}" dt="2024-03-21T15:45:55.859" v="282"/>
        <pc:sldMkLst>
          <pc:docMk/>
          <pc:sldMk cId="659911231" sldId="298"/>
        </pc:sldMkLst>
        <pc:spChg chg="mod">
          <ac:chgData name="Ercan Buyukbas" userId="S::ebuyukbas@wmo.int::ef4d9409-638f-4353-a4e1-71e0628c0db0" providerId="AD" clId="Web-{975EA723-275F-F53A-F95A-E549B6650676}" dt="2024-03-21T15:39:02.021" v="16" actId="14100"/>
          <ac:spMkLst>
            <pc:docMk/>
            <pc:sldMk cId="659911231" sldId="298"/>
            <ac:spMk id="5" creationId="{47C33F45-D55E-44B4-E6DF-B3168D8571C9}"/>
          </ac:spMkLst>
        </pc:spChg>
        <pc:spChg chg="mod">
          <ac:chgData name="Ercan Buyukbas" userId="S::ebuyukbas@wmo.int::ef4d9409-638f-4353-a4e1-71e0628c0db0" providerId="AD" clId="Web-{975EA723-275F-F53A-F95A-E549B6650676}" dt="2024-03-21T15:45:54.375" v="281" actId="20577"/>
          <ac:spMkLst>
            <pc:docMk/>
            <pc:sldMk cId="659911231" sldId="298"/>
            <ac:spMk id="6" creationId="{C82A2680-8980-374E-A5E8-0DF8347D0DBF}"/>
          </ac:spMkLst>
        </pc:spChg>
      </pc:sldChg>
    </pc:docChg>
  </pc:docChgLst>
  <pc:docChgLst>
    <pc:chgData name="Guest User" userId="S::urn:spo:anon#0fb4cdf45edfb3e5405258626ed3dc78c88ec21e64adf26d48cd6be98aabf1fd::" providerId="AD" clId="Web-{D4EC2E95-F0B1-BA9A-30B8-48E7EF7927A2}"/>
    <pc:docChg chg="modSld">
      <pc:chgData name="Guest User" userId="S::urn:spo:anon#0fb4cdf45edfb3e5405258626ed3dc78c88ec21e64adf26d48cd6be98aabf1fd::" providerId="AD" clId="Web-{D4EC2E95-F0B1-BA9A-30B8-48E7EF7927A2}" dt="2024-03-26T04:12:16.701" v="5" actId="20577"/>
      <pc:docMkLst>
        <pc:docMk/>
      </pc:docMkLst>
      <pc:sldChg chg="modSp">
        <pc:chgData name="Guest User" userId="S::urn:spo:anon#0fb4cdf45edfb3e5405258626ed3dc78c88ec21e64adf26d48cd6be98aabf1fd::" providerId="AD" clId="Web-{D4EC2E95-F0B1-BA9A-30B8-48E7EF7927A2}" dt="2024-03-26T04:08:54.296" v="4" actId="20577"/>
        <pc:sldMkLst>
          <pc:docMk/>
          <pc:sldMk cId="3534502772" sldId="269"/>
        </pc:sldMkLst>
        <pc:spChg chg="mod">
          <ac:chgData name="Guest User" userId="S::urn:spo:anon#0fb4cdf45edfb3e5405258626ed3dc78c88ec21e64adf26d48cd6be98aabf1fd::" providerId="AD" clId="Web-{D4EC2E95-F0B1-BA9A-30B8-48E7EF7927A2}" dt="2024-03-26T04:08:54.296" v="4" actId="20577"/>
          <ac:spMkLst>
            <pc:docMk/>
            <pc:sldMk cId="3534502772" sldId="269"/>
            <ac:spMk id="3" creationId="{BAD84F13-C100-1B34-217A-704EB82E3E7C}"/>
          </ac:spMkLst>
        </pc:spChg>
      </pc:sldChg>
      <pc:sldChg chg="modSp">
        <pc:chgData name="Guest User" userId="S::urn:spo:anon#0fb4cdf45edfb3e5405258626ed3dc78c88ec21e64adf26d48cd6be98aabf1fd::" providerId="AD" clId="Web-{D4EC2E95-F0B1-BA9A-30B8-48E7EF7927A2}" dt="2024-03-26T04:12:16.701" v="5" actId="20577"/>
        <pc:sldMkLst>
          <pc:docMk/>
          <pc:sldMk cId="2618188846" sldId="315"/>
        </pc:sldMkLst>
        <pc:spChg chg="mod">
          <ac:chgData name="Guest User" userId="S::urn:spo:anon#0fb4cdf45edfb3e5405258626ed3dc78c88ec21e64adf26d48cd6be98aabf1fd::" providerId="AD" clId="Web-{D4EC2E95-F0B1-BA9A-30B8-48E7EF7927A2}" dt="2024-03-26T04:12:16.701" v="5" actId="20577"/>
          <ac:spMkLst>
            <pc:docMk/>
            <pc:sldMk cId="2618188846" sldId="315"/>
            <ac:spMk id="8" creationId="{504C4AF2-FC19-E296-3B98-46E144858910}"/>
          </ac:spMkLst>
        </pc:spChg>
      </pc:sldChg>
    </pc:docChg>
  </pc:docChgLst>
  <pc:docChgLst>
    <pc:chgData name="Ercan Buyukbas" userId="S::ebuyukbas@wmo.int::ef4d9409-638f-4353-a4e1-71e0628c0db0" providerId="AD" clId="Web-{DC6FDD8E-5154-DF67-AE3D-1A618F37EADE}"/>
    <pc:docChg chg="modSld">
      <pc:chgData name="Ercan Buyukbas" userId="S::ebuyukbas@wmo.int::ef4d9409-638f-4353-a4e1-71e0628c0db0" providerId="AD" clId="Web-{DC6FDD8E-5154-DF67-AE3D-1A618F37EADE}" dt="2024-03-26T07:34:25.351" v="7" actId="20577"/>
      <pc:docMkLst>
        <pc:docMk/>
      </pc:docMkLst>
      <pc:sldChg chg="modSp">
        <pc:chgData name="Ercan Buyukbas" userId="S::ebuyukbas@wmo.int::ef4d9409-638f-4353-a4e1-71e0628c0db0" providerId="AD" clId="Web-{DC6FDD8E-5154-DF67-AE3D-1A618F37EADE}" dt="2024-03-26T07:32:25.301" v="2" actId="20577"/>
        <pc:sldMkLst>
          <pc:docMk/>
          <pc:sldMk cId="2261556928" sldId="333"/>
        </pc:sldMkLst>
        <pc:spChg chg="mod">
          <ac:chgData name="Ercan Buyukbas" userId="S::ebuyukbas@wmo.int::ef4d9409-638f-4353-a4e1-71e0628c0db0" providerId="AD" clId="Web-{DC6FDD8E-5154-DF67-AE3D-1A618F37EADE}" dt="2024-03-26T07:32:25.301" v="2" actId="20577"/>
          <ac:spMkLst>
            <pc:docMk/>
            <pc:sldMk cId="2261556928" sldId="333"/>
            <ac:spMk id="6" creationId="{C82A2680-8980-374E-A5E8-0DF8347D0DBF}"/>
          </ac:spMkLst>
        </pc:spChg>
      </pc:sldChg>
      <pc:sldChg chg="modSp">
        <pc:chgData name="Ercan Buyukbas" userId="S::ebuyukbas@wmo.int::ef4d9409-638f-4353-a4e1-71e0628c0db0" providerId="AD" clId="Web-{DC6FDD8E-5154-DF67-AE3D-1A618F37EADE}" dt="2024-03-26T07:34:25.351" v="7" actId="20577"/>
        <pc:sldMkLst>
          <pc:docMk/>
          <pc:sldMk cId="3229516975" sldId="335"/>
        </pc:sldMkLst>
        <pc:spChg chg="mod">
          <ac:chgData name="Ercan Buyukbas" userId="S::ebuyukbas@wmo.int::ef4d9409-638f-4353-a4e1-71e0628c0db0" providerId="AD" clId="Web-{DC6FDD8E-5154-DF67-AE3D-1A618F37EADE}" dt="2024-03-26T07:34:25.351" v="7" actId="20577"/>
          <ac:spMkLst>
            <pc:docMk/>
            <pc:sldMk cId="3229516975" sldId="335"/>
            <ac:spMk id="6" creationId="{C82A2680-8980-374E-A5E8-0DF8347D0DBF}"/>
          </ac:spMkLst>
        </pc:spChg>
      </pc:sldChg>
    </pc:docChg>
  </pc:docChgLst>
  <pc:docChgLst>
    <pc:chgData name="Ercan Buyukbas" userId="S::ebuyukbas@wmo.int::ef4d9409-638f-4353-a4e1-71e0628c0db0" providerId="AD" clId="Web-{8633F9E7-D615-B3BC-FAB3-F94EFBB099FD}"/>
    <pc:docChg chg="modSld">
      <pc:chgData name="Ercan Buyukbas" userId="S::ebuyukbas@wmo.int::ef4d9409-638f-4353-a4e1-71e0628c0db0" providerId="AD" clId="Web-{8633F9E7-D615-B3BC-FAB3-F94EFBB099FD}" dt="2024-03-22T11:01:38.118" v="14" actId="20577"/>
      <pc:docMkLst>
        <pc:docMk/>
      </pc:docMkLst>
      <pc:sldChg chg="modSp">
        <pc:chgData name="Ercan Buyukbas" userId="S::ebuyukbas@wmo.int::ef4d9409-638f-4353-a4e1-71e0628c0db0" providerId="AD" clId="Web-{8633F9E7-D615-B3BC-FAB3-F94EFBB099FD}" dt="2024-03-22T11:01:38.118" v="14" actId="20577"/>
        <pc:sldMkLst>
          <pc:docMk/>
          <pc:sldMk cId="2776436109" sldId="316"/>
        </pc:sldMkLst>
        <pc:spChg chg="mod">
          <ac:chgData name="Ercan Buyukbas" userId="S::ebuyukbas@wmo.int::ef4d9409-638f-4353-a4e1-71e0628c0db0" providerId="AD" clId="Web-{8633F9E7-D615-B3BC-FAB3-F94EFBB099FD}" dt="2024-03-22T11:01:38.118" v="14" actId="20577"/>
          <ac:spMkLst>
            <pc:docMk/>
            <pc:sldMk cId="2776436109" sldId="316"/>
            <ac:spMk id="5" creationId="{BC33E437-B826-2585-3A32-EEA0C4E13B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99F6-EB1B-4B2E-9D74-1F591AAAACC9}" type="datetimeFigureOut"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33C7E-00AE-4940-9298-38BC3A3D0F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8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records/item/68834-guide-to-operational-weather-radar-best-practices?offset=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en/activity-areas/imop/wmo-no.8/preliminary-2024-edition-wmo-no-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idurl/4/688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idurl/4/688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1.safelinks.protection.outlook.com/?url=https%3A%2F%2Fextranet.wmo.int%2Fedistrib_exped%2Fgrp_prs%2F_fr%2F01543-2024-I-Technical%2520Experts_fr.pdf&amp;data=05%7C02%7Cebuyukbas%40wmo.int%7C3c14167364854478f36508dc31281fbc%7Ceaa6be54468740c49827c044bd8e8d3c%7C0%7C0%7C638439295598513051%7CUnknown%7CTWFpbGZsb3d8eyJWIjoiMC4wLjAwMDAiLCJQIjoiV2luMzIiLCJBTiI6Ik1haWwiLCJXVCI6Mn0%3D%7C0%7C%7C%7C&amp;sdata=sfNLEJotTRvfDiaMb%2BfneVf3U1SVmjaWObTQjQc030Q%3D&amp;reserved=0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eur01.safelinks.protection.outlook.com/?url=https%3A%2F%2Fextranet.wmo.int%2Fedistrib_exped%2Fgrp_prs%2F_en%2F01543-2024-I-Technical%2520Experts_en.pdf&amp;data=05%7C02%7Cebuyukbas%40wmo.int%7C3c14167364854478f36508dc31281fbc%7Ceaa6be54468740c49827c044bd8e8d3c%7C0%7C0%7C638439295598488743%7CUnknown%7CTWFpbGZsb3d8eyJWIjoiMC4wLjAwMDAiLCJQIjoiV2luMzIiLCJBTiI6Ik1haWwiLCJXVCI6Mn0%3D%7C0%7C%7C%7C&amp;sdata=JoI7hwXVK7m7Ms2CDIxcjkzLXEdM40vkvDJnQ7Y6B14%3D&amp;reserved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extranet.wmo.int%2Fedistrib_exped%2Fgrp_prs%2F_zh%2F01543-2024-I-Technical%2520Experts_zh.pdf&amp;data=05%7C02%7Cebuyukbas%40wmo.int%7C3c14167364854478f36508dc31281fbc%7Ceaa6be54468740c49827c044bd8e8d3c%7C0%7C0%7C638439295598506074%7CUnknown%7CTWFpbGZsb3d8eyJWIjoiMC4wLjAwMDAiLCJQIjoiV2luMzIiLCJBTiI6Ik1haWwiLCJXVCI6Mn0%3D%7C0%7C%7C%7C&amp;sdata=bSQWtKbpyUWfS3htkxqfSryOrttHlYpPHIXlGhNoBAA%3D&amp;reserved=0" TargetMode="External"/><Relationship Id="rId5" Type="http://schemas.openxmlformats.org/officeDocument/2006/relationships/hyperlink" Target="https://eur01.safelinks.protection.outlook.com/?url=https%3A%2F%2Fextranet.wmo.int%2Fedistrib_exped%2Fgrp_prs%2F_ar%2F01543-2024-I-Technical%2520Experts_ar.pdf&amp;data=05%7C02%7Cebuyukbas%40wmo.int%7C3c14167364854478f36508dc31281fbc%7Ceaa6be54468740c49827c044bd8e8d3c%7C0%7C0%7C638439295598538318%7CUnknown%7CTWFpbGZsb3d8eyJWIjoiMC4wLjAwMDAiLCJQIjoiV2luMzIiLCJBTiI6Ik1haWwiLCJXVCI6Mn0%3D%7C0%7C%7C%7C&amp;sdata=Bjr9JSH9pGuhj4EeQ%2F88AcZ14c%2FEXKSUWjEVDbwuhuY%3D&amp;reserved=0" TargetMode="External"/><Relationship Id="rId10" Type="http://schemas.openxmlformats.org/officeDocument/2006/relationships/hyperlink" Target="https://eur01.safelinks.protection.outlook.com/?url=https%3A%2F%2Fextranet.wmo.int%2Fedistrib_exped%2Fgrp_prs%2F_es%2F01543-2024-I-Technical%2520Experts_es.pdf&amp;data=05%7C02%7Cebuyukbas%40wmo.int%7C3c14167364854478f36508dc31281fbc%7Ceaa6be54468740c49827c044bd8e8d3c%7C0%7C0%7C638439295598525832%7CUnknown%7CTWFpbGZsb3d8eyJWIjoiMC4wLjAwMDAiLCJQIjoiV2luMzIiLCJBTiI6Ik1haWwiLCJXVCI6Mn0%3D%7C0%7C%7C%7C&amp;sdata=d4krbrqDMyHiV7fwT%2F2iPXtbZc8v0QXXOQa1jGJ6UoA%3D&amp;reserved=0" TargetMode="External"/><Relationship Id="rId4" Type="http://schemas.openxmlformats.org/officeDocument/2006/relationships/hyperlink" Target="https://community.wmo.int/activity-areas/community-platform" TargetMode="External"/><Relationship Id="rId9" Type="http://schemas.openxmlformats.org/officeDocument/2006/relationships/hyperlink" Target="https://eur01.safelinks.protection.outlook.com/?url=https%3A%2F%2Fextranet.wmo.int%2Fedistrib_exped%2Fgrp_prs%2F_ru%2F01543-2024-I-Technical%2520Experts_ru.pdf&amp;data=05%7C02%7Cebuyukbas%40wmo.int%7C3c14167364854478f36508dc31281fbc%7Ceaa6be54468740c49827c044bd8e8d3c%7C0%7C0%7C638439295598519558%7CUnknown%7CTWFpbGZsb3d8eyJWIjoiMC4wLjAwMDAiLCJQIjoiV2luMzIiLCJBTiI6Ik1haWwiLCJXVCI6Mn0%3D%7C0%7C%7C%7C&amp;sdata=g4hmv2UZkMAPSfpp1VwTbCs0SApm9xZNdUsvqMXCtaU%3D&amp;reserved=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ntacts.wmo.int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en/activity-areas/imop/wmo-no.8/preliminary-2024-edition-wmo-no-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71908" y="1577336"/>
            <a:ext cx="10048183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400" b="1" kern="1000" spc="-1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WIGOS Measurements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2578890"/>
            <a:ext cx="10048183" cy="258532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 INFCOM-3 Information Session</a:t>
            </a:r>
          </a:p>
          <a:p>
            <a:pPr algn="ctr"/>
            <a:r>
              <a:rPr lang="en-US" sz="2800" b="0" i="0" u="none" strike="noStrike" baseline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(25 March - 5 April 2024)</a:t>
            </a:r>
          </a:p>
          <a:p>
            <a:pPr algn="ctr"/>
            <a:endParaRPr lang="en-CH" sz="2800" b="0" i="0" u="none" strike="noStrike" baseline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0" i="0" u="none" strike="noStrike" baseline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Jane Warne/SC-MINT Chair &amp; </a:t>
            </a:r>
          </a:p>
          <a:p>
            <a:pPr algn="ctr"/>
            <a:r>
              <a:rPr lang="en-CA" sz="2800" b="0" i="0" u="none" strike="noStrike" baseline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PW Chan/SC-MINT </a:t>
            </a:r>
            <a:r>
              <a:rPr lang="en-CA" sz="28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co-</a:t>
            </a:r>
            <a:r>
              <a:rPr lang="en-CA" sz="2800" b="0" i="0" u="none" strike="noStrike" baseline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vice-chair</a:t>
            </a:r>
            <a:endParaRPr lang="hr-HR" sz="2800" b="0" i="0" u="none" strike="noStrike" baseline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 March 2024</a:t>
            </a:r>
            <a:endParaRPr lang="en-US" sz="2800" b="0" i="0" u="none" strike="noStrike" baseline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462955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4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73934-F866-5006-F6D5-B88987F5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1" y="1550894"/>
            <a:ext cx="9911255" cy="49945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A79ADB-BF96-8AAD-B14C-47BAE40F987E}"/>
              </a:ext>
            </a:extLst>
          </p:cNvPr>
          <p:cNvSpPr/>
          <p:nvPr/>
        </p:nvSpPr>
        <p:spPr>
          <a:xfrm>
            <a:off x="2459421" y="2377965"/>
            <a:ext cx="3994853" cy="1153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80D7D-BB90-CFF8-74A4-82E71265AF84}"/>
              </a:ext>
            </a:extLst>
          </p:cNvPr>
          <p:cNvSpPr txBox="1"/>
          <p:nvPr/>
        </p:nvSpPr>
        <p:spPr>
          <a:xfrm>
            <a:off x="2270234" y="3724986"/>
            <a:ext cx="34579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H">
                <a:solidFill>
                  <a:srgbClr val="FF0000"/>
                </a:solidFill>
              </a:rPr>
              <a:t>User </a:t>
            </a:r>
            <a:r>
              <a:rPr lang="fr-CH" err="1">
                <a:solidFill>
                  <a:srgbClr val="FF0000"/>
                </a:solidFill>
              </a:rPr>
              <a:t>requirements</a:t>
            </a:r>
            <a:r>
              <a:rPr lang="fr-CH">
                <a:solidFill>
                  <a:srgbClr val="FF0000"/>
                </a:solidFill>
              </a:rPr>
              <a:t> – </a:t>
            </a:r>
            <a:r>
              <a:rPr lang="fr-CH" err="1">
                <a:solidFill>
                  <a:srgbClr val="FF0000"/>
                </a:solidFill>
              </a:rPr>
              <a:t>now</a:t>
            </a:r>
            <a:r>
              <a:rPr lang="fr-CH">
                <a:solidFill>
                  <a:srgbClr val="FF0000"/>
                </a:solidFill>
              </a:rPr>
              <a:t> </a:t>
            </a:r>
            <a:r>
              <a:rPr lang="fr-CH" err="1">
                <a:solidFill>
                  <a:srgbClr val="FF0000"/>
                </a:solidFill>
              </a:rPr>
              <a:t>provided</a:t>
            </a:r>
            <a:r>
              <a:rPr lang="fr-CH">
                <a:solidFill>
                  <a:srgbClr val="FF0000"/>
                </a:solidFill>
              </a:rPr>
              <a:t> in OSCAR/</a:t>
            </a:r>
            <a:r>
              <a:rPr lang="fr-CH" err="1">
                <a:solidFill>
                  <a:srgbClr val="FF0000"/>
                </a:solidFill>
              </a:rPr>
              <a:t>Requirements</a:t>
            </a:r>
            <a:endParaRPr lang="en-CH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A07C4C-6911-2AB9-D8C3-448109E236B7}"/>
              </a:ext>
            </a:extLst>
          </p:cNvPr>
          <p:cNvSpPr/>
          <p:nvPr/>
        </p:nvSpPr>
        <p:spPr>
          <a:xfrm>
            <a:off x="6253037" y="2301766"/>
            <a:ext cx="2985556" cy="1127234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17236-8ED2-48B3-7D29-5C684EA8DDBA}"/>
              </a:ext>
            </a:extLst>
          </p:cNvPr>
          <p:cNvSpPr txBox="1"/>
          <p:nvPr/>
        </p:nvSpPr>
        <p:spPr>
          <a:xfrm>
            <a:off x="6873766" y="3623624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err="1">
                <a:solidFill>
                  <a:srgbClr val="00B0F0"/>
                </a:solidFill>
              </a:rPr>
              <a:t>Typical</a:t>
            </a:r>
            <a:r>
              <a:rPr lang="fr-CH">
                <a:solidFill>
                  <a:srgbClr val="00B0F0"/>
                </a:solidFill>
              </a:rPr>
              <a:t> </a:t>
            </a:r>
            <a:r>
              <a:rPr lang="fr-CH" err="1">
                <a:solidFill>
                  <a:srgbClr val="00B0F0"/>
                </a:solidFill>
              </a:rPr>
              <a:t>operational</a:t>
            </a:r>
            <a:r>
              <a:rPr lang="fr-CH">
                <a:solidFill>
                  <a:srgbClr val="00B0F0"/>
                </a:solidFill>
              </a:rPr>
              <a:t> performances</a:t>
            </a:r>
            <a:endParaRPr lang="en-CH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B7AF8-3017-A96C-3A40-561F9510EECE}"/>
              </a:ext>
            </a:extLst>
          </p:cNvPr>
          <p:cNvSpPr txBox="1"/>
          <p:nvPr/>
        </p:nvSpPr>
        <p:spPr>
          <a:xfrm>
            <a:off x="2753710" y="4413209"/>
            <a:ext cx="64848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/>
              <a:t>This table </a:t>
            </a:r>
            <a:r>
              <a:rPr lang="fr-CH" err="1"/>
              <a:t>was</a:t>
            </a:r>
            <a:r>
              <a:rPr lang="fr-CH"/>
              <a:t> </a:t>
            </a:r>
            <a:r>
              <a:rPr lang="fr-CH" err="1"/>
              <a:t>frequently</a:t>
            </a:r>
            <a:r>
              <a:rPr lang="fr-CH"/>
              <a:t> </a:t>
            </a:r>
            <a:r>
              <a:rPr lang="fr-CH" err="1"/>
              <a:t>wrongly</a:t>
            </a:r>
            <a:r>
              <a:rPr lang="fr-CH"/>
              <a:t> </a:t>
            </a:r>
            <a:r>
              <a:rPr lang="fr-CH" err="1"/>
              <a:t>used</a:t>
            </a:r>
            <a:r>
              <a:rPr lang="fr-CH"/>
              <a:t> for </a:t>
            </a:r>
            <a:r>
              <a:rPr lang="fr-CH" err="1"/>
              <a:t>procurements</a:t>
            </a:r>
            <a:r>
              <a:rPr lang="fr-CH"/>
              <a:t>.</a:t>
            </a:r>
          </a:p>
          <a:p>
            <a:pPr algn="ctr"/>
            <a:r>
              <a:rPr lang="fr-CH" err="1"/>
              <a:t>Proposal</a:t>
            </a:r>
            <a:r>
              <a:rPr lang="fr-CH"/>
              <a:t> </a:t>
            </a:r>
            <a:r>
              <a:rPr lang="fr-CH" err="1"/>
              <a:t>is</a:t>
            </a:r>
            <a:r>
              <a:rPr lang="fr-CH"/>
              <a:t> to replace </a:t>
            </a:r>
            <a:r>
              <a:rPr lang="fr-CH" err="1"/>
              <a:t>it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something</a:t>
            </a:r>
            <a:r>
              <a:rPr lang="fr-CH"/>
              <a:t> more </a:t>
            </a:r>
            <a:r>
              <a:rPr lang="fr-CH" err="1"/>
              <a:t>suitable</a:t>
            </a:r>
            <a:r>
              <a:rPr lang="fr-CH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79803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800">
              <a:effectLst/>
              <a:highlight>
                <a:srgbClr val="FF00FF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92B57280-03E4-B6FA-0489-ED5F052A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40" y="1403742"/>
            <a:ext cx="9347120" cy="51791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4FAFF3-902B-CEB4-7326-6DEF85CB9AE9}"/>
              </a:ext>
            </a:extLst>
          </p:cNvPr>
          <p:cNvSpPr txBox="1">
            <a:spLocks/>
          </p:cNvSpPr>
          <p:nvPr/>
        </p:nvSpPr>
        <p:spPr>
          <a:xfrm>
            <a:off x="-202906" y="1024423"/>
            <a:ext cx="12147203" cy="4733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/>
              <a:t>Sample of new Annex 1A Guidance</a:t>
            </a:r>
            <a:endParaRPr lang="en-AU" sz="3200" b="1">
              <a:highlight>
                <a:srgbClr val="FF00FF"/>
              </a:highlight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394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3273FA-5523-99AA-1F87-E86394781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" y="1271357"/>
            <a:ext cx="11115870" cy="4925380"/>
          </a:xfrm>
          <a:prstGeom prst="rect">
            <a:avLst/>
          </a:prstGeom>
        </p:spPr>
      </p:pic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51971" y="56555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800">
              <a:effectLst/>
              <a:highlight>
                <a:srgbClr val="FF00FF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5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462955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fr-CH" sz="2400">
                <a:latin typeface="Arial"/>
                <a:ea typeface="Verdana"/>
                <a:cs typeface="Arial"/>
              </a:rPr>
              <a:t>Background:</a:t>
            </a:r>
            <a:endParaRPr lang="en-GB" sz="24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Annex 1A is providing </a:t>
            </a:r>
            <a:r>
              <a:rPr lang="en-GB" sz="2800" b="1">
                <a:latin typeface="Arial"/>
                <a:ea typeface="Verdana"/>
                <a:cs typeface="Arial"/>
              </a:rPr>
              <a:t>information on instrument performance</a:t>
            </a:r>
            <a:r>
              <a:rPr lang="en-GB" sz="2800">
                <a:latin typeface="Arial"/>
                <a:ea typeface="Verdana"/>
                <a:cs typeface="Arial"/>
              </a:rPr>
              <a:t>. Widely used by Members in procurement processes.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SC-MINT ET on Measurement Uncertainty initiated update of the Annex 1.A of WMO-No. 8. 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Proposal is to develop a </a:t>
            </a:r>
            <a:r>
              <a:rPr lang="en-GB" sz="2800" b="1">
                <a:latin typeface="Arial"/>
                <a:ea typeface="Verdana"/>
                <a:cs typeface="Arial"/>
              </a:rPr>
              <a:t>comprehensive scheme that will provide overview of the relevant uncertainty contributions</a:t>
            </a:r>
            <a:r>
              <a:rPr lang="en-GB" sz="2800">
                <a:latin typeface="Arial"/>
                <a:ea typeface="Verdana"/>
                <a:cs typeface="Arial"/>
              </a:rPr>
              <a:t> (that are missing in the current annex) and ensure that the overall measurement uncertainty requirements explicitly documented and aligned with the </a:t>
            </a:r>
            <a:r>
              <a:rPr lang="en-GB" sz="2900">
                <a:latin typeface="Arial"/>
                <a:ea typeface="Verdana"/>
                <a:cs typeface="Arial"/>
              </a:rPr>
              <a:t>Measurement Quality Classifications.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Need to find a modern place for “a comprehensive scheme” that should allow easy access and agile maintenance. </a:t>
            </a:r>
            <a:endParaRPr lang="en-GB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Anticipated solution can involve a new module within the OSCAR family that could be dedicated to the surface-based measurement capabilities. Being placed within OSCAR, the measurement capabilities could easily serve as inputs to the gap analyses performed with the WIGOS Rolling Review of Requirements. </a:t>
            </a:r>
            <a:endParaRPr lang="en-GB" sz="24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0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462955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800" b="1" err="1">
                <a:latin typeface="Arial"/>
                <a:ea typeface="Verdana"/>
                <a:cs typeface="Arial"/>
              </a:rPr>
              <a:t>Proposed</a:t>
            </a:r>
            <a:r>
              <a:rPr lang="fr-CH" sz="2800" b="1">
                <a:latin typeface="Arial"/>
                <a:ea typeface="Verdana"/>
                <a:cs typeface="Arial"/>
              </a:rPr>
              <a:t> </a:t>
            </a:r>
            <a:r>
              <a:rPr lang="fr-CH" sz="2800" b="1" err="1">
                <a:latin typeface="Arial"/>
                <a:ea typeface="Verdana"/>
                <a:cs typeface="Arial"/>
              </a:rPr>
              <a:t>decision</a:t>
            </a:r>
            <a:r>
              <a:rPr lang="fr-CH" sz="2800" b="1">
                <a:latin typeface="Arial"/>
                <a:ea typeface="Verdana"/>
                <a:cs typeface="Arial"/>
              </a:rPr>
              <a:t>:</a:t>
            </a:r>
            <a:endParaRPr lang="en-GB" sz="2800" b="1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>
                <a:latin typeface="Arial"/>
                <a:ea typeface="Verdana"/>
                <a:cs typeface="Arial"/>
              </a:rPr>
              <a:t>To endorse the proposal for the evolvement of the existing Operational measurement uncertainty requirements and instrument performance requirements (WMO-No. 8, Vol I, CH 1, Annex 1.A) into a comprehensive scheme that will be aligned with the Measurement Quality Classifications for Surface Observing Stations on Land, and will ensure unambiguous and interpretable linkages to the OSCAR/Requirements;  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>
                <a:latin typeface="Arial"/>
                <a:ea typeface="Verdana"/>
                <a:cs typeface="Arial"/>
              </a:rPr>
              <a:t>To task SC-MINT to continue the evolvement as proposed, and lead the development of an appropriate tool, possibly within OSCAR database, to accommodate the new scheme. </a:t>
            </a:r>
          </a:p>
        </p:txBody>
      </p:sp>
    </p:spTree>
    <p:extLst>
      <p:ext uri="{BB962C8B-B14F-4D97-AF65-F5344CB8AC3E}">
        <p14:creationId xmlns:p14="http://schemas.microsoft.com/office/powerpoint/2010/main" val="255160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defRPr sz="1800"/>
            </a:pP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</a:t>
            </a:r>
            <a:endParaRPr lang="en-US" sz="32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746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900">
                <a:latin typeface="Arial"/>
                <a:ea typeface="Verdana"/>
                <a:cs typeface="Arial"/>
              </a:rPr>
              <a:t>Background: </a:t>
            </a:r>
            <a:endParaRPr lang="en-US" sz="19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sz="1900">
                <a:latin typeface="Arial"/>
                <a:ea typeface="Verdana"/>
                <a:cs typeface="Arial"/>
              </a:rPr>
              <a:t>The Guide to Operational Weather Radar Best Practices (WMO-No. 1257) is being developed by the INFCOM Joint Expert Team on Operational Weather Radars (JET-OWR) with the aim to provide an important source </a:t>
            </a:r>
            <a:r>
              <a:rPr lang="en-US" sz="1900" b="1">
                <a:latin typeface="Arial"/>
                <a:ea typeface="Verdana"/>
                <a:cs typeface="Arial"/>
              </a:rPr>
              <a:t>of guidance material on various aspects of the operational weather radars.</a:t>
            </a:r>
            <a:endParaRPr lang="en-US" sz="1900">
              <a:latin typeface="Arial"/>
              <a:ea typeface="Verdana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sz="1900">
                <a:latin typeface="Arial"/>
                <a:ea typeface="Verdana"/>
                <a:cs typeface="Arial"/>
              </a:rPr>
              <a:t>It also provides </a:t>
            </a:r>
            <a:r>
              <a:rPr lang="en-US" sz="1900" u="sng">
                <a:latin typeface="Arial"/>
                <a:ea typeface="Verdana"/>
                <a:cs typeface="Arial"/>
              </a:rPr>
              <a:t>complementary and supportive </a:t>
            </a:r>
            <a:r>
              <a:rPr lang="en-US" sz="1900">
                <a:latin typeface="Arial"/>
                <a:ea typeface="Verdana"/>
                <a:cs typeface="Arial"/>
              </a:rPr>
              <a:t>guidance on radar-related material already available in other WMO guides, such as in WMO-No. 8.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GB" sz="1900">
                <a:latin typeface="Arial"/>
                <a:ea typeface="Verdana"/>
                <a:cs typeface="Arial"/>
              </a:rPr>
              <a:t>Eight volumes:</a:t>
            </a:r>
            <a:endParaRPr lang="en-US" sz="1900">
              <a:latin typeface="Arial"/>
              <a:ea typeface="Verdan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GB" sz="1900">
                <a:latin typeface="Arial"/>
                <a:ea typeface="Verdana"/>
                <a:cs typeface="Arial"/>
              </a:rPr>
              <a:t>I. “Weather Radar Network Program Design”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II. “Weather Radar Technology”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III. “Weather Radar Procurement”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IV. “Weather Radar Siting, Configuration, and Scan Strategies”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V. “Weather Radar Calibration, Monitoring, and Maintenance”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VI. “Weather Radar Data Processing “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VII. “Weather Radar Data Representation and International Exchange.”</a:t>
            </a:r>
            <a:br>
              <a:rPr lang="en-GB" sz="1900">
                <a:latin typeface="Arial"/>
                <a:ea typeface="Verdana"/>
                <a:cs typeface="Arial"/>
              </a:rPr>
            </a:br>
            <a:r>
              <a:rPr lang="en-GB" sz="1900">
                <a:latin typeface="Arial"/>
                <a:ea typeface="Verdana"/>
                <a:cs typeface="Arial"/>
              </a:rPr>
              <a:t>VIII. “Operational Weather Radar Glossary of Terminology”</a:t>
            </a:r>
            <a:endParaRPr lang="en-US" sz="1900"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endParaRPr lang="fr-CH" sz="2800" b="1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73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defRPr sz="1800"/>
            </a:pP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</a:t>
            </a:r>
            <a:endParaRPr lang="en-US" sz="32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746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,Sans-Serif"/>
              <a:buChar char="•"/>
            </a:pPr>
            <a:r>
              <a:rPr lang="en-GB" sz="2400" dirty="0">
                <a:latin typeface="Arial"/>
                <a:ea typeface="Verdana"/>
                <a:cs typeface="Arial"/>
              </a:rPr>
              <a:t>Volumes I, II, III and VII were approved by EC-76 and have been </a:t>
            </a:r>
            <a:r>
              <a:rPr lang="en-GB" sz="2400" dirty="0">
                <a:latin typeface="Arial"/>
                <a:ea typeface="Verdana"/>
                <a:cs typeface="Arial"/>
                <a:hlinkClick r:id="rId3"/>
              </a:rPr>
              <a:t>published</a:t>
            </a:r>
            <a:r>
              <a:rPr lang="en-GB" sz="2400" dirty="0">
                <a:latin typeface="Arial"/>
                <a:ea typeface="Verdana"/>
                <a:cs typeface="Arial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,Sans-Serif"/>
              <a:buChar char="•"/>
            </a:pPr>
            <a:r>
              <a:rPr lang="en-GB" sz="2400" dirty="0">
                <a:latin typeface="Arial"/>
                <a:ea typeface="Verdana"/>
                <a:cs typeface="Arial"/>
              </a:rPr>
              <a:t>New Volumes that were developed for the approval of INFCOM-3: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GB" sz="2400" dirty="0">
                <a:latin typeface="Arial"/>
                <a:ea typeface="Verdana"/>
                <a:cs typeface="Arial"/>
              </a:rPr>
              <a:t>Vol. IV “Weather Radar Siting, Configuration, and Scan Strategies”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GB" sz="2400" dirty="0">
                <a:latin typeface="Arial"/>
                <a:ea typeface="Verdana"/>
                <a:cs typeface="Arial"/>
              </a:rPr>
              <a:t>Vol. V “Weather Radar Calibration, Monitoring, and Maintenance”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GB" sz="2400" dirty="0">
                <a:latin typeface="Arial"/>
                <a:ea typeface="Verdana"/>
                <a:cs typeface="Arial"/>
              </a:rPr>
              <a:t>Vol. VI “Weather Radar Data Processing” </a:t>
            </a:r>
            <a:br>
              <a:rPr lang="en-GB" sz="2400" dirty="0">
                <a:latin typeface="Arial"/>
                <a:ea typeface="Verdana"/>
                <a:cs typeface="Arial"/>
              </a:rPr>
            </a:br>
            <a:endParaRPr lang="en-GB" sz="2400" dirty="0"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Arial"/>
                <a:ea typeface="Verdana"/>
                <a:cs typeface="Arial"/>
              </a:rPr>
              <a:t>Proposed decision: </a:t>
            </a:r>
            <a:r>
              <a:rPr lang="en-GB" sz="2400" dirty="0">
                <a:latin typeface="Arial"/>
                <a:ea typeface="Verdana"/>
                <a:cs typeface="Arial"/>
              </a:rPr>
              <a:t>Adopt provisional 2024 Edition of WMO-No.1257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latin typeface="Arial"/>
                <a:ea typeface="Verdana"/>
                <a:cs typeface="Arial"/>
              </a:rPr>
              <a:t>Will be submitted to INFCOM-3 </a:t>
            </a:r>
            <a:r>
              <a:rPr lang="en-GB" sz="2400" b="1" dirty="0">
                <a:latin typeface="Arial"/>
                <a:ea typeface="Verdana"/>
                <a:cs typeface="Arial"/>
              </a:rPr>
              <a:t>as a non-controversial document</a:t>
            </a:r>
            <a:r>
              <a:rPr lang="en-GB" sz="2400" dirty="0">
                <a:latin typeface="Arial"/>
                <a:ea typeface="Verdana"/>
                <a:cs typeface="Arial"/>
              </a:rPr>
              <a:t> </a:t>
            </a:r>
            <a:r>
              <a:rPr lang="en-GB" sz="1600" dirty="0">
                <a:latin typeface="Verdana"/>
                <a:ea typeface="Verdana"/>
                <a:cs typeface="Arial"/>
              </a:rPr>
              <a:t> </a:t>
            </a:r>
            <a:endParaRPr lang="en-US" dirty="0"/>
          </a:p>
          <a:p>
            <a:pPr>
              <a:spcAft>
                <a:spcPts val="600"/>
              </a:spcAft>
            </a:pPr>
            <a:endParaRPr lang="fr-CH" sz="2800" b="1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34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defRPr sz="1800"/>
            </a:pP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</a:t>
            </a:r>
            <a:endParaRPr lang="en-US" sz="32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746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Arial,Sans-Serif"/>
              <a:buChar char="•"/>
            </a:pPr>
            <a:r>
              <a:rPr lang="en-GB" sz="2400" dirty="0">
                <a:latin typeface="Arial"/>
                <a:ea typeface="Verdana"/>
                <a:cs typeface="Arial"/>
              </a:rPr>
              <a:t>Vol. IV “Weather Radar Siting, Configuration, and Scan Strategies”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Target audience: Decision-makers, network program managers and practitioners.</a:t>
            </a: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Covers topics, such as: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Selecting a good radar site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Determining site infrastructure 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Networking for remote control and data transfer.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Complying with relevant RF regulations.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Ensuring microwave radiation safety close to the radar.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Optimizing radar parameters for optimal radar operations</a:t>
            </a:r>
          </a:p>
          <a:p>
            <a:pPr marL="1371600" lvl="2" indent="-4572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Setting up a data archival strategy</a:t>
            </a:r>
            <a:endParaRPr lang="en-US" dirty="0"/>
          </a:p>
          <a:p>
            <a:pPr>
              <a:spcAft>
                <a:spcPts val="600"/>
              </a:spcAft>
            </a:pPr>
            <a:endParaRPr lang="fr-CH" sz="2800" b="1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31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defRPr sz="1800"/>
            </a:pPr>
            <a:r>
              <a:rPr lang="en-US" sz="3200" b="1" kern="1000" dirty="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 dirty="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</a:t>
            </a:r>
            <a:endParaRPr lang="en-US" sz="3200" kern="1000" dirty="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746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Vol. V “Weather Radar Calibration, Monitoring, and Maintenance”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Target audience: Operations, monitoring and maintenance practitioners and planners</a:t>
            </a:r>
            <a:endParaRPr lang="en-US" sz="2800" spc="-1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spc="-1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Covers topics, such as:</a:t>
            </a:r>
            <a:endParaRPr lang="fi-FI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Radar hardware calibration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Methods for radar adjustment and monitoring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Preventative and corrective radar maintenance</a:t>
            </a:r>
            <a:endParaRPr lang="en-GB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CH" sz="2800" b="1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09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defRPr sz="1800"/>
            </a:pP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</a:t>
            </a:r>
            <a:endParaRPr lang="en-US" sz="32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746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Vol. VI “Weather Radar Data Processing”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Target audience: Radar operators, radar application developers, radar data product users.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 detailed guidance on various processing methods to make radar products from raw data observed by weather radars.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Radar data quality control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Quantitative Precipitation Estimation (QPE)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Weather radar compositing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Various other radar products</a:t>
            </a:r>
          </a:p>
          <a:p>
            <a:pPr>
              <a:spcAft>
                <a:spcPts val="600"/>
              </a:spcAft>
            </a:pPr>
            <a:endParaRPr lang="fr-CH" sz="2800" b="1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9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41939" y="178733"/>
            <a:ext cx="4066275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hr-HR" sz="2800" b="1" kern="1000" err="1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Content</a:t>
            </a:r>
            <a:endParaRPr lang="en-US" sz="2800" b="1" kern="1000">
              <a:solidFill>
                <a:srgbClr val="005BAA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527301" y="668103"/>
            <a:ext cx="11429999" cy="66313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8.2(1) - Guide to Instruments and Methods of Observation (WMO-No. 8)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Doc. 8.2(2) -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Evolvement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of the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operational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measurement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uncertainty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requirements</a:t>
            </a:r>
            <a:endParaRPr lang="fr-CH" sz="22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8.2(3) - Guide to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Operational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Weather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Radar Best Practices (WMO-No. 1257)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8.2(4) -  Update of the Guide to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Hydrological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Practices (WMO-No. 168) </a:t>
            </a:r>
            <a:endParaRPr lang="fr-CH" sz="2200" b="1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8.2(5) -  Guidelines for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Radiometer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Comparisons</a:t>
            </a:r>
            <a:endParaRPr lang="fr-CH" sz="22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8.2(6) - Future instrument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intercomparisons</a:t>
            </a:r>
            <a:endParaRPr lang="fr-CH" sz="22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8.2(7) –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Upper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-air instrument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intercomparison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follow-up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Introduction to SC-MINT</a:t>
            </a:r>
            <a:endParaRPr lang="fr-CH" sz="2200" b="1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How to </a:t>
            </a:r>
            <a:r>
              <a:rPr lang="fr-CH" sz="2200" b="1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access</a:t>
            </a: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 WMO Guides</a:t>
            </a:r>
            <a:endParaRPr lang="fr-CH" sz="2200" b="1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fr-CH" sz="2200" b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Nomination of experts</a:t>
            </a:r>
            <a:endParaRPr lang="fr-CH" sz="2200" b="1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fr-CH" sz="2200" b="1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hr-HR" sz="2200" b="1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defRPr sz="1800"/>
            </a:pP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</a:t>
            </a:r>
            <a:endParaRPr lang="en-US" sz="32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746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rial"/>
                <a:ea typeface="Verdana"/>
                <a:cs typeface="Arial"/>
              </a:rPr>
              <a:t>Update process (similar to that of WMO-No. 8):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Proposals for updates prepared by JET-OWR and reviewed by SC-MINT Editorial Board.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en-US" sz="2800" dirty="0"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/>
                <a:ea typeface="Verdana"/>
                <a:cs typeface="Arial"/>
              </a:rPr>
              <a:t>All new volumes of the Guide were posted on the 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Arial"/>
                <a:ea typeface="Verdana"/>
                <a:cs typeface="Arial"/>
                <a:hlinkClick r:id="rId3"/>
              </a:rPr>
              <a:t>WMO website for Member review.</a:t>
            </a:r>
            <a:r>
              <a:rPr lang="en-GB" sz="2800" dirty="0">
                <a:effectLst/>
                <a:latin typeface="Arial"/>
                <a:ea typeface="Verdana"/>
                <a:cs typeface="Arial"/>
              </a:rPr>
              <a:t> Circular letter</a:t>
            </a:r>
            <a:r>
              <a:rPr lang="en-GB" sz="2800" dirty="0">
                <a:latin typeface="Arial"/>
                <a:ea typeface="Verdana"/>
                <a:cs typeface="Arial"/>
              </a:rPr>
              <a:t> </a:t>
            </a:r>
            <a:r>
              <a:rPr lang="en-GB" sz="2800" dirty="0">
                <a:effectLst/>
                <a:latin typeface="Arial"/>
                <a:ea typeface="Verdana"/>
                <a:cs typeface="Arial"/>
              </a:rPr>
              <a:t>issued </a:t>
            </a:r>
            <a:r>
              <a:rPr lang="en-GB" sz="2800" dirty="0">
                <a:latin typeface="Arial"/>
                <a:ea typeface="Verdana"/>
                <a:cs typeface="Arial"/>
              </a:rPr>
              <a:t>on 23 February 2024 calling</a:t>
            </a:r>
            <a:r>
              <a:rPr lang="en-GB" sz="2800" dirty="0">
                <a:effectLst/>
                <a:latin typeface="Arial"/>
                <a:ea typeface="Verdana"/>
                <a:cs typeface="Arial"/>
              </a:rPr>
              <a:t> for review.</a:t>
            </a:r>
          </a:p>
          <a:p>
            <a:pPr marL="457200" indent="-457200">
              <a:lnSpc>
                <a:spcPct val="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feedback from the Members is being considered either for the </a:t>
            </a:r>
            <a:r>
              <a:rPr lang="en-GB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Provisional 2024Ed</a:t>
            </a:r>
            <a:r>
              <a:rPr lang="en-GB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be submitted to INFCOM-3 or for later update of the Guide in the future workplan of the commission. </a:t>
            </a:r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endParaRPr lang="fr-CH" sz="2800" b="1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216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8.2(4) Update of the Guide to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Hydrological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Practices   (WMO-No. 168)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Guide is recognized by Members as the main source of information on recommended practices</a:t>
            </a:r>
          </a:p>
          <a:p>
            <a:pPr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>
                <a:latin typeface="Arial"/>
                <a:ea typeface="Verdana"/>
                <a:cs typeface="Arial"/>
              </a:rPr>
              <a:t>Update process: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Minor update: New section on “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Image-based methods for discharge measurement”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Proposals developed by JET-HYDMON and SC-HYD, and reviewed by SC-MINT Project X and Editorial Board.</a:t>
            </a:r>
          </a:p>
          <a:p>
            <a:pPr>
              <a:spcAft>
                <a:spcPts val="600"/>
              </a:spcAft>
            </a:pPr>
            <a:endParaRPr lang="en-GB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 b="1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decision: </a:t>
            </a:r>
            <a:r>
              <a:rPr lang="en-GB" sz="24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Adopt proposed update</a:t>
            </a:r>
          </a:p>
          <a:p>
            <a:pPr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Will be submitted to INFCOM-3 as </a:t>
            </a:r>
            <a:r>
              <a:rPr lang="en-GB" sz="2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non-controversial document</a:t>
            </a:r>
            <a:r>
              <a:rPr lang="en-GB" sz="2400" b="1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1600" b="1" spc="-1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69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874188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8.2(5) Guidelines for </a:t>
            </a:r>
            <a:r>
              <a:rPr lang="fr-CH" sz="3200" b="1" kern="1000" err="1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Radiometer</a:t>
            </a:r>
            <a:r>
              <a:rPr lang="fr-CH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 </a:t>
            </a:r>
            <a:r>
              <a:rPr lang="fr-CH" sz="3200" b="1" kern="1000" err="1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Comparisons</a:t>
            </a:r>
            <a:endParaRPr lang="en-US" sz="3200" b="1" kern="1000" err="1">
              <a:solidFill>
                <a:srgbClr val="005A9C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55059"/>
            <a:ext cx="11058728" cy="51399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defined the radiometric references to which Members’ instrument are traceable.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WMO organizes regular radiometer comparisons, and to ensure the stability of those references. </a:t>
            </a: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SC-MINT Expert Team on Radiation References developed </a:t>
            </a:r>
            <a:r>
              <a:rPr lang="en-US" sz="2800" b="1">
                <a:latin typeface="Arial"/>
                <a:ea typeface="Verdana"/>
                <a:cs typeface="Arial"/>
              </a:rPr>
              <a:t>guidelines to foster comparability and transparency of the procedure followed during radiometer comparisons </a:t>
            </a:r>
            <a:r>
              <a:rPr lang="en-US" sz="2800">
                <a:latin typeface="Arial"/>
                <a:ea typeface="Verdana"/>
                <a:cs typeface="Arial"/>
              </a:rPr>
              <a:t>(duration, environmental conditions, sampling, metadata, management of intercomparison database). Should enable different analysis methodologies.</a:t>
            </a:r>
            <a:endParaRPr lang="en-US" sz="2800" b="1"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Those guidelines were included in the update of the Guide to Instruments and Methods of Observation (WMO-No. 8).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Particularly important in the context of an expected change of radiation references</a:t>
            </a:r>
            <a:b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GB" sz="24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decision: </a:t>
            </a:r>
          </a:p>
          <a:p>
            <a:pPr>
              <a:spcAft>
                <a:spcPts val="600"/>
              </a:spcAft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Recommends the Executive Council to </a:t>
            </a:r>
            <a:r>
              <a:rPr lang="en-GB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 radiation centres, especially the World Radiation Centre and Regional Radiation Centres, to follow  these guidelines </a:t>
            </a: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organizing next radiometer comparisons.  </a:t>
            </a:r>
          </a:p>
          <a:p>
            <a:pPr>
              <a:spcAft>
                <a:spcPts val="600"/>
              </a:spcAft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Requests </a:t>
            </a:r>
            <a:r>
              <a:rPr lang="en-GB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SC-MINT to promote use of those guidelines </a:t>
            </a: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future intercomparison</a:t>
            </a: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10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8.2(6) Future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intercomparisons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170659"/>
            <a:ext cx="11058728" cy="334558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 intercomparisons are important to assess performance of instruments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Several instrument intercomparisons were proposed by experts.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 instrument intercomparisons require large amounts of resources. Very </a:t>
            </a:r>
            <a:r>
              <a:rPr lang="en-US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challenging to organize several intercomparisons 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the same time.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for </a:t>
            </a:r>
            <a:r>
              <a:rPr lang="en-US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prioritization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based on relevance of topic, ability of potential leads, and availability of resources.</a:t>
            </a: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08B642-D034-01F7-8065-B3046196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53" y="4714930"/>
            <a:ext cx="3214605" cy="21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wooden structure in the snow&#10;&#10;Description automatically generated">
            <a:extLst>
              <a:ext uri="{FF2B5EF4-FFF2-40B4-BE49-F238E27FC236}">
                <a16:creationId xmlns:a16="http://schemas.microsoft.com/office/drawing/2014/main" id="{CB9F63E6-817D-BB4B-BE6F-F530E3090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737" y="4714930"/>
            <a:ext cx="2855641" cy="214173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2481E2A-1262-F45F-99BA-41BB5240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77" y="4713592"/>
            <a:ext cx="2855641" cy="21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7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186730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8.2(6) Future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intercomparisons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50794" y="847166"/>
            <a:ext cx="11058728" cy="56907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to Members: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To share procedures related to </a:t>
            </a:r>
            <a:r>
              <a:rPr lang="en-US" sz="2800" b="1">
                <a:latin typeface="Arial"/>
                <a:ea typeface="Verdana"/>
                <a:cs typeface="Arial"/>
              </a:rPr>
              <a:t>testing of Automatic Weather Stations </a:t>
            </a:r>
            <a:r>
              <a:rPr lang="en-US" sz="2800">
                <a:latin typeface="Arial"/>
                <a:ea typeface="Verdana"/>
                <a:cs typeface="Arial"/>
              </a:rPr>
              <a:t>(AWSs), in particular of all-in-one AWSs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conduct experiments related to the </a:t>
            </a:r>
            <a:r>
              <a:rPr lang="en-US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 of the Siting Classification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Surface Observing Stations on Land (quantify the impact of obstacles)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publish results of instrument intercomparisons performed at national level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consider hosting future WMO instrument intercomparisons</a:t>
            </a:r>
            <a:b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GB" sz="2800" b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Requests SC-MINT: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To reviewing the detailed plans/concept notes for instrument intercomparisons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To </a:t>
            </a:r>
            <a:r>
              <a:rPr lang="en-GB" sz="2800" b="1">
                <a:latin typeface="Arial"/>
                <a:ea typeface="Verdana"/>
                <a:cs typeface="Arial"/>
              </a:rPr>
              <a:t>prioritize intercomparisons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To develop </a:t>
            </a:r>
            <a:r>
              <a:rPr lang="en-US" sz="2800" b="1">
                <a:latin typeface="Arial"/>
                <a:ea typeface="Verdana"/>
                <a:cs typeface="Arial"/>
              </a:rPr>
              <a:t>guidelines for the intercomparison of all-in-one AWSs </a:t>
            </a:r>
            <a:r>
              <a:rPr lang="en-US" sz="2800">
                <a:latin typeface="Arial"/>
                <a:ea typeface="Verdana"/>
                <a:cs typeface="Arial"/>
              </a:rPr>
              <a:t>that could be later applied by Members in conducting a distributed intercomparison of all-in-one AWSs</a:t>
            </a:r>
            <a:endParaRPr lang="en-GB" sz="2800">
              <a:latin typeface="Arial"/>
              <a:ea typeface="Verdana"/>
              <a:cs typeface="Arial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77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8.2(7)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Upper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-air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follow-up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28166"/>
            <a:ext cx="8424782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>
                <a:latin typeface="Arial"/>
                <a:ea typeface="Verdana"/>
                <a:cs typeface="Arial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  <a:hlinkClick r:id="rId3"/>
              </a:rPr>
              <a:t>Report of WMO 2022 Upper-Air Instrument Intercomparison Campaign</a:t>
            </a:r>
            <a:r>
              <a:rPr lang="en-US" sz="2800">
                <a:latin typeface="Arial"/>
                <a:ea typeface="Verdana"/>
                <a:cs typeface="Arial"/>
              </a:rPr>
              <a:t> has just been published.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Methodology: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Radiosonde and remote-sensing instruments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Included a laboratory and a field phase for radiosondes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Independent radiosonde operators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Use of GRUAN data products (well characterized uncertainties) as reference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Performance assessed against user uncertainty requirements published in OSCAR/requirements for several application areas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Transparent methodology (code published)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Database available for further studies</a:t>
            </a:r>
          </a:p>
        </p:txBody>
      </p:sp>
      <p:pic>
        <p:nvPicPr>
          <p:cNvPr id="1026" name="Picture 2" descr="Report of WMO’s 2022 Upper-Air Instrument Intercomparison Campaign">
            <a:extLst>
              <a:ext uri="{FF2B5EF4-FFF2-40B4-BE49-F238E27FC236}">
                <a16:creationId xmlns:a16="http://schemas.microsoft.com/office/drawing/2014/main" id="{6B50B553-37A0-133D-E31D-85BF8368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62" y="3150973"/>
            <a:ext cx="2545838" cy="3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3AD4EC2-579F-DCE6-E696-CA714CF8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62" y="1166178"/>
            <a:ext cx="2576383" cy="17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9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8.2(7)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Upper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-air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follow-up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28166"/>
            <a:ext cx="11058728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>
                <a:latin typeface="Arial"/>
                <a:ea typeface="Verdana"/>
                <a:cs typeface="Arial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  <a:hlinkClick r:id="rId3"/>
              </a:rPr>
              <a:t>Report of WMO 2022 Upper-Air Instrument Intercomparison Campaign </a:t>
            </a:r>
            <a:r>
              <a:rPr lang="en-US" sz="2800">
                <a:latin typeface="Arial"/>
                <a:ea typeface="Verdana"/>
                <a:cs typeface="Arial"/>
              </a:rPr>
              <a:t>has just been published.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The report includes several recommendations to WMO, Members and manufacturers.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Arial"/>
                <a:ea typeface="Verdana"/>
                <a:cs typeface="Arial"/>
              </a:rPr>
              <a:t>Invites instrument manufacturers</a:t>
            </a:r>
            <a:r>
              <a:rPr lang="en-US" sz="2800">
                <a:latin typeface="Arial"/>
                <a:ea typeface="Verdana"/>
                <a:cs typeface="Arial"/>
              </a:rPr>
              <a:t> to follow-up recommendations for improvements of upper-air observing systems as provided in the intercomparison report (e.g. calibration of humidity sensors, time lag behavior of humidity at low temperatures between -40</a:t>
            </a:r>
            <a:r>
              <a:rPr lang="en-US" sz="2800">
                <a:latin typeface="Arial"/>
                <a:ea typeface="Verdana"/>
                <a:cs typeface="Arial"/>
                <a:sym typeface="Symbol" panose="05050102010706020507" pitchFamily="18" charset="2"/>
              </a:rPr>
              <a:t></a:t>
            </a:r>
            <a:r>
              <a:rPr lang="en-US" sz="2800">
                <a:latin typeface="Arial"/>
                <a:ea typeface="Verdana"/>
                <a:cs typeface="Arial"/>
              </a:rPr>
              <a:t>C and -85</a:t>
            </a:r>
            <a:r>
              <a:rPr lang="en-US" sz="2800">
                <a:latin typeface="Arial"/>
                <a:ea typeface="Verdana"/>
                <a:cs typeface="Arial"/>
                <a:sym typeface="Symbol" panose="05050102010706020507" pitchFamily="18" charset="2"/>
              </a:rPr>
              <a:t></a:t>
            </a:r>
            <a:r>
              <a:rPr lang="en-US" sz="2800">
                <a:latin typeface="Arial"/>
                <a:ea typeface="Verdana"/>
                <a:cs typeface="Arial"/>
              </a:rPr>
              <a:t>C), and to continue their efforts to reduce the environmental impact of those systems,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Urges SC-ON to ensure that the OSCAR requirements include clear references on their justification and on how they were derived</a:t>
            </a:r>
            <a:endParaRPr lang="en-GB" sz="2800">
              <a:latin typeface="Arial"/>
              <a:ea typeface="Verdana"/>
              <a:cs typeface="Arial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32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8.2(7)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Upper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-air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follow-up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28166"/>
            <a:ext cx="11058728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800" b="1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decisions: </a:t>
            </a:r>
          </a:p>
          <a:p>
            <a:pPr>
              <a:spcAft>
                <a:spcPts val="600"/>
              </a:spcAft>
            </a:pPr>
            <a:r>
              <a:rPr lang="en-GB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 INFCOM: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update WMO-No. 8 based on intercomparison findings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facilitate the access to existing radiosonde codes and attribution of codes to newly developed radiosonde systems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Invites Measurement Lead </a:t>
            </a:r>
            <a:r>
              <a:rPr lang="en-US" sz="280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Centres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in collaboration with INFCOM: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help in </a:t>
            </a:r>
            <a:r>
              <a:rPr lang="en-US" sz="2800" b="1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verifying the correctness of BUFR data </a:t>
            </a:r>
            <a:r>
              <a:rPr lang="en-US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generated by new radiosonde systems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sz="2800" b="1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 hosting future upper-air instrument intercomparisons</a:t>
            </a:r>
            <a:r>
              <a:rPr lang="en-US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building on the experience gained through this intercomparison</a:t>
            </a:r>
            <a:endParaRPr lang="en-GB" sz="28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511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13080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kumimoji="0" lang="en-GB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Standing Committee on Measurements, Instrumentation and Traceability (SC-MINT)</a:t>
            </a:r>
            <a:endParaRPr kumimoji="0" lang="en-US" sz="3200" b="1" i="0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  <a:p>
            <a:pPr>
              <a:lnSpc>
                <a:spcPts val="3360"/>
              </a:lnSpc>
              <a:defRPr sz="1800"/>
            </a:pP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551552"/>
            <a:ext cx="11058728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7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In collaboration with other Standing Committees, Research Board, and partners: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3232150" algn="l"/>
              </a:tabLst>
              <a:defRPr/>
            </a:pP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P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rovide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guidance to support </a:t>
            </a: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changing user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requirements;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P</a:t>
            </a:r>
            <a:r>
              <a:rPr kumimoji="0" lang="en-GB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romote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innovation and the application of emerging technologies, techniques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and integrated solutions in measurement;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Develop, provide and maintain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effective standards, other regulatory and guidance material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related to instrumentation and measurement practices;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Develop, establish, publish, maintain and provide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guidance on the traceability of measurement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quality to international standards, also quantifying the uncertainties of the measurements;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Coordinate and conduct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instrument intercomparisons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Develop, update and promote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education and training material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on measurements, instrumentation and traceability;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Support capacity development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community of practices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especially for the transition from manual to automatic measurements;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Promote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assess the operations of WMO designated measurement-related centres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;</a:t>
            </a: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76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865794" y="105146"/>
            <a:ext cx="10460412" cy="4812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CH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How to </a:t>
            </a:r>
            <a:r>
              <a:rPr kumimoji="0" lang="fr-CH" sz="3200" b="1" i="0" u="none" strike="noStrike" kern="1000" cap="none" spc="0" normalizeH="0" baseline="0" noProof="0" err="1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access</a:t>
            </a:r>
            <a:r>
              <a:rPr kumimoji="0" lang="fr-CH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WMO</a:t>
            </a:r>
            <a:r>
              <a:rPr kumimoji="0" lang="fr-CH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Guides</a:t>
            </a:r>
            <a:endParaRPr kumimoji="0" lang="en-US" sz="4400" b="1" i="0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693099" y="822909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All regulatory and guidance material is available at the e-library of WMO (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3"/>
              </a:rPr>
              <a:t>https://library.wmo.int/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B8DF7-953A-254B-4808-66B18763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9" y="1980979"/>
            <a:ext cx="8759688" cy="40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8.2(1) Update of the Guide to Instruments and Methods of Observation (WMO-No. 8)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Recognized as the </a:t>
            </a:r>
            <a:r>
              <a:rPr lang="en-GB" sz="2800" b="1">
                <a:latin typeface="Arial"/>
                <a:ea typeface="Verdana"/>
                <a:cs typeface="Arial"/>
              </a:rPr>
              <a:t>main source of information used by Members to standardize instrument performances</a:t>
            </a:r>
            <a:r>
              <a:rPr lang="en-GB" sz="2800">
                <a:latin typeface="Arial"/>
                <a:ea typeface="Verdana"/>
                <a:cs typeface="Arial"/>
              </a:rPr>
              <a:t> and ensure the quality of observations,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Constantly reviewed and </a:t>
            </a:r>
            <a:r>
              <a:rPr lang="en-GB" sz="2800" b="1">
                <a:latin typeface="Arial"/>
                <a:ea typeface="Verdana"/>
                <a:cs typeface="Arial"/>
              </a:rPr>
              <a:t>regularly updated </a:t>
            </a:r>
            <a:r>
              <a:rPr lang="en-GB" sz="2800">
                <a:latin typeface="Arial"/>
                <a:ea typeface="Verdana"/>
                <a:cs typeface="Arial"/>
              </a:rPr>
              <a:t>by the  relevant expert teams of SC-MINT considering the developments of new methods, techniques, and systems in the field of instrumentation, measurement, and calibration</a:t>
            </a:r>
            <a:endParaRPr lang="en-US" sz="2800" b="1">
              <a:latin typeface="Arial"/>
              <a:ea typeface="Verdana"/>
              <a:cs typeface="Arial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59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101C9036-F9E7-D069-36FB-B16B73F2D36B}"/>
              </a:ext>
            </a:extLst>
          </p:cNvPr>
          <p:cNvSpPr/>
          <p:nvPr/>
        </p:nvSpPr>
        <p:spPr>
          <a:xfrm>
            <a:off x="339633" y="105146"/>
            <a:ext cx="11713029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Nomination of Experts for SCs and ETs/TTs</a:t>
            </a:r>
            <a:endParaRPr kumimoji="0" lang="en-US" sz="2000" b="1" i="0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B78B3-72B4-A7A4-32BD-B17B13B3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09" y="1091645"/>
            <a:ext cx="8471731" cy="56750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6C4912-B1C0-A444-B7ED-14406E49ACD0}"/>
              </a:ext>
            </a:extLst>
          </p:cNvPr>
          <p:cNvSpPr/>
          <p:nvPr/>
        </p:nvSpPr>
        <p:spPr>
          <a:xfrm>
            <a:off x="4166854" y="2527089"/>
            <a:ext cx="1524000" cy="300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0174A-74B6-EE3B-7EAF-C02120365602}"/>
              </a:ext>
            </a:extLst>
          </p:cNvPr>
          <p:cNvSpPr txBox="1"/>
          <p:nvPr/>
        </p:nvSpPr>
        <p:spPr>
          <a:xfrm>
            <a:off x="3751217" y="445588"/>
            <a:ext cx="693202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hlinkClick r:id="rId4"/>
              </a:rPr>
              <a:t>https://community.wmo.int/activity-areas/community-platform</a:t>
            </a:r>
            <a:endParaRPr lang="en-CH" sz="2000"/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F6B6E-95F4-1280-32D6-4F54C7AFBF97}"/>
              </a:ext>
            </a:extLst>
          </p:cNvPr>
          <p:cNvSpPr txBox="1"/>
          <p:nvPr/>
        </p:nvSpPr>
        <p:spPr>
          <a:xfrm>
            <a:off x="339633" y="1091645"/>
            <a:ext cx="31957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 circular letter was sent to all Members for nomination of experts on 16 February 2024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5"/>
              </a:rPr>
              <a:t>Letter in Arabic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6"/>
              </a:rPr>
              <a:t>Letter in Chinese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/>
              </a:rPr>
              <a:t>Letter in English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8"/>
              </a:rPr>
              <a:t>Letter in French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9"/>
              </a:rPr>
              <a:t>Letter in Russian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prstClr val="black"/>
                </a:solidFill>
                <a:latin typeface="Arial"/>
                <a:ea typeface="Verdana"/>
                <a:cs typeface="Arial"/>
                <a:hlinkClick r:id="rId10"/>
              </a:rPr>
              <a:t>Letter in Spanish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691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CB177190-2339-F8BF-8258-D10D4F417B94}"/>
              </a:ext>
            </a:extLst>
          </p:cNvPr>
          <p:cNvSpPr/>
          <p:nvPr/>
        </p:nvSpPr>
        <p:spPr>
          <a:xfrm>
            <a:off x="339633" y="105146"/>
            <a:ext cx="11713029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Nomination of Experts for SCs and ETs/TTs</a:t>
            </a:r>
            <a:endParaRPr kumimoji="0" lang="en-US" sz="2000" b="1" i="0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368F0-335B-2FD7-5A0B-6467150F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33" y="572655"/>
            <a:ext cx="9921707" cy="5458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5F4B-03F2-9120-9F11-26B71347E7C2}"/>
              </a:ext>
            </a:extLst>
          </p:cNvPr>
          <p:cNvSpPr txBox="1"/>
          <p:nvPr/>
        </p:nvSpPr>
        <p:spPr>
          <a:xfrm>
            <a:off x="4846320" y="1481793"/>
            <a:ext cx="5218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hlinkClick r:id="rId4"/>
              </a:rPr>
              <a:t>https://contacts.wmo.int/</a:t>
            </a:r>
            <a:endParaRPr lang="en-CH" sz="3600"/>
          </a:p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179625-3F17-7F63-9C0B-D0942F97C045}"/>
              </a:ext>
            </a:extLst>
          </p:cNvPr>
          <p:cNvSpPr/>
          <p:nvPr/>
        </p:nvSpPr>
        <p:spPr>
          <a:xfrm>
            <a:off x="10203411" y="716000"/>
            <a:ext cx="762000" cy="5668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3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BAA01-6956-29AE-B3E6-0439C6712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4" y="304529"/>
            <a:ext cx="11711431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60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8.2(1) Update of the Guide to Instruments and Methods of Observation (WMO-No. 8)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latin typeface="Arial"/>
                <a:ea typeface="Verdana"/>
                <a:cs typeface="Arial"/>
              </a:rPr>
              <a:t>Update process: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Verdana"/>
                <a:cs typeface="Arial"/>
              </a:rPr>
              <a:t>Proposals for updates prepared by relevant Expert Teams, and reviewed by SC-MINT Editorial Board.</a:t>
            </a:r>
          </a:p>
          <a:p>
            <a:pPr marL="457200" indent="-457200">
              <a:lnSpc>
                <a:spcPct val="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effectLst/>
                <a:latin typeface="Arial"/>
                <a:ea typeface="Verdana"/>
                <a:cs typeface="Arial"/>
              </a:rPr>
              <a:t>All proposals for the update of the chapters of the Guide were posted on the </a:t>
            </a:r>
            <a:r>
              <a:rPr lang="en-GB" sz="2800" u="none" strike="noStrike">
                <a:solidFill>
                  <a:srgbClr val="0000FF"/>
                </a:solidFill>
                <a:effectLst/>
                <a:latin typeface="Arial"/>
                <a:ea typeface="Verdana"/>
                <a:cs typeface="Arial"/>
                <a:hlinkClick r:id="rId3"/>
              </a:rPr>
              <a:t>WMO website for Member review.</a:t>
            </a:r>
            <a:r>
              <a:rPr lang="en-GB" sz="2800">
                <a:effectLst/>
                <a:latin typeface="Arial"/>
                <a:ea typeface="Verdana"/>
                <a:cs typeface="Arial"/>
              </a:rPr>
              <a:t> Circular letter</a:t>
            </a:r>
            <a:r>
              <a:rPr lang="en-GB" sz="2800">
                <a:latin typeface="Arial"/>
                <a:ea typeface="Verdana"/>
                <a:cs typeface="Arial"/>
              </a:rPr>
              <a:t> </a:t>
            </a:r>
            <a:r>
              <a:rPr lang="en-GB" sz="2800">
                <a:effectLst/>
                <a:latin typeface="Arial"/>
                <a:ea typeface="Verdana"/>
                <a:cs typeface="Arial"/>
              </a:rPr>
              <a:t> issued </a:t>
            </a:r>
            <a:r>
              <a:rPr lang="en-GB" sz="2800">
                <a:latin typeface="Arial"/>
                <a:ea typeface="Verdana"/>
                <a:cs typeface="Arial"/>
              </a:rPr>
              <a:t>on 23 February 2024 calling</a:t>
            </a:r>
            <a:r>
              <a:rPr lang="en-GB" sz="2800">
                <a:effectLst/>
                <a:latin typeface="Arial"/>
                <a:ea typeface="Verdana"/>
                <a:cs typeface="Arial"/>
              </a:rPr>
              <a:t> for review by Members.</a:t>
            </a:r>
          </a:p>
          <a:p>
            <a:pPr marL="457200" indent="-457200">
              <a:lnSpc>
                <a:spcPct val="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effectLst/>
                <a:latin typeface="Arial"/>
                <a:ea typeface="Verdana"/>
                <a:cs typeface="Arial"/>
              </a:rPr>
              <a:t>The feedback from the Members </a:t>
            </a:r>
            <a:r>
              <a:rPr lang="en-GB" sz="2800">
                <a:latin typeface="Arial"/>
                <a:ea typeface="Verdana"/>
                <a:cs typeface="Arial"/>
              </a:rPr>
              <a:t>is being</a:t>
            </a:r>
            <a:r>
              <a:rPr lang="en-GB" sz="2800">
                <a:effectLst/>
                <a:latin typeface="Arial"/>
                <a:ea typeface="Verdana"/>
                <a:cs typeface="Arial"/>
              </a:rPr>
              <a:t> considered either for the Provisional 2024Ed to be submitted to INFCOM-3 or for later update of the Guide in the future workplan of the commission.</a:t>
            </a:r>
            <a:r>
              <a:rPr lang="en-GB" sz="2800">
                <a:latin typeface="Arial"/>
                <a:ea typeface="Verdana"/>
                <a:cs typeface="Arial"/>
              </a:rPr>
              <a:t> </a:t>
            </a:r>
            <a:endParaRPr lang="en-GB" sz="28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61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8.2(1) Update of the Guide to Instruments and Methods of Observation (WMO-No. 8)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44649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>
                <a:latin typeface="Arial"/>
                <a:ea typeface="Verdana"/>
                <a:cs typeface="Arial"/>
              </a:rPr>
              <a:t>Chapters that were updated: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effectLst/>
                <a:latin typeface="Arial"/>
                <a:ea typeface="Verdana"/>
                <a:cs typeface="Arial"/>
              </a:rPr>
              <a:t>Major revision of Volume I, Chapter 6 “Measurement of precipitation”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effectLst/>
                <a:latin typeface="Arial"/>
                <a:ea typeface="Verdana"/>
                <a:cs typeface="Arial"/>
              </a:rPr>
              <a:t>Partial revision of Volume I, Chapter 7 “Measurement of radiation”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effectLst/>
                <a:latin typeface="Arial"/>
                <a:ea typeface="Verdana"/>
                <a:cs typeface="Arial"/>
              </a:rPr>
              <a:t>Minor revision of Volume II, Chapter 1 “General”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New chapter on the measurement of permafrost, Chapter 4 in Volume II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Minor</a:t>
            </a:r>
            <a:r>
              <a:rPr lang="en-GB" sz="2800">
                <a:effectLst/>
                <a:latin typeface="Arial"/>
                <a:ea typeface="Verdana"/>
                <a:cs typeface="Arial"/>
              </a:rPr>
              <a:t> revision of Volume III, Chapter 5 “Special profiling techniques for the boundary layer and the troposphere”</a:t>
            </a:r>
            <a:endParaRPr lang="en-GB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>
                <a:effectLst/>
                <a:latin typeface="Arial"/>
                <a:ea typeface="Verdana"/>
                <a:cs typeface="Arial"/>
              </a:rPr>
              <a:t>Proposed decision: </a:t>
            </a:r>
            <a:r>
              <a:rPr lang="en-GB" sz="2800">
                <a:effectLst/>
                <a:latin typeface="Arial"/>
                <a:ea typeface="Verdana"/>
                <a:cs typeface="Arial"/>
              </a:rPr>
              <a:t>Adopt provisional 2024 Edition of WMO-No. 8</a:t>
            </a:r>
          </a:p>
          <a:p>
            <a:pPr>
              <a:spcAft>
                <a:spcPts val="600"/>
              </a:spcAft>
            </a:pPr>
            <a:r>
              <a:rPr lang="en-GB" sz="2800">
                <a:latin typeface="Arial"/>
                <a:ea typeface="Verdana"/>
                <a:cs typeface="Arial"/>
              </a:rPr>
              <a:t>Will be submitted to INFCOM-3 as </a:t>
            </a:r>
            <a:r>
              <a:rPr lang="en-GB" sz="2800" b="1">
                <a:latin typeface="Arial"/>
                <a:ea typeface="Verdana"/>
                <a:cs typeface="Arial"/>
              </a:rPr>
              <a:t>non-controversial document </a:t>
            </a:r>
            <a:r>
              <a:rPr lang="en-GB" spc="-10">
                <a:latin typeface="Arial"/>
                <a:ea typeface="Verdana"/>
                <a:cs typeface="Arial"/>
              </a:rPr>
              <a:t> </a:t>
            </a:r>
            <a:endParaRPr lang="en-GB" sz="2800">
              <a:effectLst/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10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8.2(1) - </a:t>
            </a:r>
            <a:r>
              <a:rPr lang="en-GB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Volume I, Chapter 6 “Measurement of precipitation”</a:t>
            </a:r>
            <a:endParaRPr lang="fr-CH" sz="3200" b="1" kern="1000">
              <a:solidFill>
                <a:srgbClr val="005A9C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44649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Chapter restructured by removing or renaming some sections, and adding new sections</a:t>
            </a:r>
            <a:endParaRPr lang="en-US" sz="2800">
              <a:latin typeface="Calibri" panose="020F0502020204030204"/>
              <a:ea typeface="Verdana"/>
              <a:cs typeface="Calibri" panose="020F0502020204030204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Updates made by deleting outdated information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Part of the information from removed sections was moved to the new sections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>
                <a:latin typeface="Arial"/>
                <a:ea typeface="Verdana"/>
                <a:cs typeface="Arial"/>
              </a:rPr>
              <a:t>New sections in the chapter: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Weighing (Automated) gauges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9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Non-Catching Technologies (optical/impact/radar instruments)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kumimoji="0"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rial"/>
              <a:ea typeface="Verdana"/>
              <a:cs typeface="Arial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Challenges 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on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the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Measurement 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of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Precipitation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Transfer Functions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Precipitation Data Quality Control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(automated gauges)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kumimoji="0"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endParaRPr lang="en-GB" sz="2800">
              <a:effectLst/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55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8.2(1) - </a:t>
            </a:r>
            <a:r>
              <a:rPr lang="en-GB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Volume I, Chapter 7 “Measurement of radiation”</a:t>
            </a:r>
            <a:endParaRPr lang="fr-CH" sz="3200" b="1" kern="1000">
              <a:solidFill>
                <a:srgbClr val="005A9C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44649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Existing structure kept by making minor renaming in some sections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/>
                <a:ea typeface="Verdana"/>
                <a:cs typeface="Arial"/>
              </a:rPr>
              <a:t>Partial updates made in some sections and relevant tables 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Calibration of pyrheliometers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9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Calibration of pyrgeometers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References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>
                <a:latin typeface="Arial"/>
                <a:ea typeface="Verdana"/>
                <a:cs typeface="Arial"/>
              </a:rPr>
              <a:t>New sections in the chapter: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Standardization of terrestrial radiation measurements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SzPct val="79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Annex 7.D. Guidelines 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for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Radiometer Comparisons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pc="-10">
                <a:latin typeface="Arial"/>
                <a:ea typeface="Verdana"/>
                <a:cs typeface="Arial"/>
              </a:rPr>
              <a:t> </a:t>
            </a:r>
            <a:endParaRPr lang="en-GB" sz="2800">
              <a:effectLst/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38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CDBDE761-A9E9-C6C1-C7DB-F5F72C21B0CF}"/>
              </a:ext>
            </a:extLst>
          </p:cNvPr>
          <p:cNvSpPr/>
          <p:nvPr/>
        </p:nvSpPr>
        <p:spPr>
          <a:xfrm>
            <a:off x="160244" y="101005"/>
            <a:ext cx="11489112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20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8.2(1)/</a:t>
            </a:r>
            <a:r>
              <a:rPr lang="en-GB" sz="20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Volume II, Chapter 1 “General”</a:t>
            </a:r>
            <a:endParaRPr lang="fr-CH" sz="2000" b="1" kern="1000">
              <a:solidFill>
                <a:srgbClr val="005A9C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1F760448-8929-02FF-E289-6E81666FB313}"/>
              </a:ext>
            </a:extLst>
          </p:cNvPr>
          <p:cNvSpPr/>
          <p:nvPr/>
        </p:nvSpPr>
        <p:spPr>
          <a:xfrm>
            <a:off x="351444" y="534096"/>
            <a:ext cx="11606876" cy="163948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ea typeface="Verdana"/>
                <a:cs typeface="Arial"/>
              </a:rPr>
              <a:t>Authors and reviewers added at the beginning of the chapter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ea typeface="Verdana"/>
                <a:cs typeface="Arial"/>
              </a:rPr>
              <a:t>Existing structure  kept  by making minor renaming and reordering sections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ea typeface="Verdana"/>
                <a:cs typeface="Arial"/>
              </a:rPr>
              <a:t>Minor updates made in some sections and relevant tables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47A270B5-922B-B389-1F46-6C5288C04093}"/>
              </a:ext>
            </a:extLst>
          </p:cNvPr>
          <p:cNvSpPr/>
          <p:nvPr/>
        </p:nvSpPr>
        <p:spPr>
          <a:xfrm>
            <a:off x="327452" y="1824345"/>
            <a:ext cx="11489112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20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8.2(1)/</a:t>
            </a:r>
            <a:r>
              <a:rPr lang="en-GB" sz="20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Volume II, Chapter 4 “Measurement of permafrost”</a:t>
            </a:r>
            <a:endParaRPr lang="fr-CH" sz="2000" b="1" kern="1000">
              <a:solidFill>
                <a:srgbClr val="005A9C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A6D3FE22-34B6-0A33-2E02-040E105D9F7C}"/>
              </a:ext>
            </a:extLst>
          </p:cNvPr>
          <p:cNvSpPr/>
          <p:nvPr/>
        </p:nvSpPr>
        <p:spPr>
          <a:xfrm>
            <a:off x="327452" y="2206529"/>
            <a:ext cx="11489112" cy="2903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2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8000">
                <a:latin typeface="Arial"/>
                <a:ea typeface="Verdana"/>
                <a:cs typeface="Arial"/>
              </a:rPr>
              <a:t>Authors and reviewers acknowledged at the beginning of the chapter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8000">
                <a:latin typeface="Arial"/>
                <a:ea typeface="Verdana"/>
                <a:cs typeface="Arial"/>
              </a:rPr>
              <a:t>Structured with sections:</a:t>
            </a:r>
          </a:p>
          <a:p>
            <a:pPr marL="857250" indent="-857250">
              <a:lnSpc>
                <a:spcPct val="11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8000" i="1">
                <a:latin typeface="Arial"/>
                <a:ea typeface="Verdana"/>
                <a:cs typeface="Arial"/>
              </a:rPr>
              <a:t>General</a:t>
            </a:r>
          </a:p>
          <a:p>
            <a:pPr marL="857250" indent="-857250">
              <a:lnSpc>
                <a:spcPct val="11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8000" i="1">
                <a:latin typeface="Arial"/>
                <a:ea typeface="Verdana"/>
                <a:cs typeface="Arial"/>
              </a:rPr>
              <a:t>Measurements of permafrost temperature</a:t>
            </a:r>
          </a:p>
          <a:p>
            <a:pPr marL="857250" indent="-857250">
              <a:lnSpc>
                <a:spcPct val="11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8000" i="1">
                <a:latin typeface="Arial"/>
                <a:ea typeface="Verdana"/>
                <a:cs typeface="Arial"/>
              </a:rPr>
              <a:t>Measurements of Active Layer Thickness</a:t>
            </a:r>
          </a:p>
          <a:p>
            <a:pPr marL="857250" indent="-857250">
              <a:lnSpc>
                <a:spcPct val="11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8000" i="1">
                <a:latin typeface="Arial"/>
                <a:ea typeface="Verdana"/>
                <a:cs typeface="Arial"/>
              </a:rPr>
              <a:t>Measurements of Rock Glacier Velocity</a:t>
            </a:r>
          </a:p>
          <a:p>
            <a:pPr marL="857250" indent="-857250">
              <a:lnSpc>
                <a:spcPct val="11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8000" i="1">
                <a:latin typeface="Arial"/>
                <a:ea typeface="Verdana"/>
                <a:cs typeface="Arial"/>
              </a:rPr>
              <a:t>Supplementary Measurements</a:t>
            </a:r>
          </a:p>
          <a:p>
            <a:pPr marL="857250" indent="-857250">
              <a:lnSpc>
                <a:spcPct val="11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8000" i="1">
                <a:latin typeface="Arial"/>
                <a:ea typeface="Verdana"/>
                <a:cs typeface="Arial"/>
              </a:rPr>
              <a:t>References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latin typeface="Arial"/>
              <a:ea typeface="Verdan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504C4AF2-FC19-E296-3B98-46E144858910}"/>
              </a:ext>
            </a:extLst>
          </p:cNvPr>
          <p:cNvSpPr/>
          <p:nvPr/>
        </p:nvSpPr>
        <p:spPr>
          <a:xfrm>
            <a:off x="327452" y="5142769"/>
            <a:ext cx="11489112" cy="6239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20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8.2(1)/</a:t>
            </a:r>
            <a:r>
              <a:rPr lang="en-GB" sz="20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Volume III, Chapter 5 “Special profiling techniques for the boundary layer and the troposphere”</a:t>
            </a:r>
            <a:endParaRPr lang="fr-CH" sz="2000" b="1" kern="1000">
              <a:solidFill>
                <a:srgbClr val="005A9C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9" name="Shape 79">
            <a:extLst>
              <a:ext uri="{FF2B5EF4-FFF2-40B4-BE49-F238E27FC236}">
                <a16:creationId xmlns:a16="http://schemas.microsoft.com/office/drawing/2014/main" id="{AE79455A-53D1-36B8-1CDE-54B652F4278C}"/>
              </a:ext>
            </a:extLst>
          </p:cNvPr>
          <p:cNvSpPr/>
          <p:nvPr/>
        </p:nvSpPr>
        <p:spPr>
          <a:xfrm>
            <a:off x="469208" y="5719751"/>
            <a:ext cx="11489112" cy="3741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ea typeface="Verdana"/>
                <a:cs typeface="Arial"/>
              </a:rPr>
              <a:t>Minor update in the section for Wind Profiler Radars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18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8.2(1) - </a:t>
            </a:r>
            <a:r>
              <a:rPr kumimoji="0" lang="en-GB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Comments/suggestions from Members and HMEI for </a:t>
            </a:r>
            <a:r>
              <a:rPr lang="en-GB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WMO-No. </a:t>
            </a:r>
            <a:r>
              <a:rPr kumimoji="0" lang="en-GB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8</a:t>
            </a:r>
            <a:endParaRPr lang="fr-CH" sz="3200" b="1" kern="1000">
              <a:solidFill>
                <a:srgbClr val="005A9C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44649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Comments received from:</a:t>
            </a:r>
          </a:p>
          <a:p>
            <a:pPr marL="720725" indent="-277495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China</a:t>
            </a:r>
          </a:p>
          <a:p>
            <a:pPr marL="720725" marR="0" lvl="0" indent="-27749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Germany</a:t>
            </a:r>
            <a:endParaRPr lang="en-GB" sz="2800">
              <a:solidFill>
                <a:prstClr val="black"/>
              </a:solidFill>
            </a:endParaRPr>
          </a:p>
          <a:p>
            <a:pPr marL="720725" indent="-277495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Guinee</a:t>
            </a:r>
            <a:endParaRPr lang="en-GB" sz="2800" i="1">
              <a:solidFill>
                <a:prstClr val="black"/>
              </a:solidFill>
              <a:latin typeface="Arial"/>
              <a:ea typeface="Verdana"/>
              <a:cs typeface="Arial"/>
            </a:endParaRPr>
          </a:p>
          <a:p>
            <a:pPr marL="720725" marR="0" lvl="0" indent="-277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Hong Kong, China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720725" indent="-277495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Italy</a:t>
            </a:r>
          </a:p>
          <a:p>
            <a:pPr marL="720725" indent="-277495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Japan</a:t>
            </a:r>
          </a:p>
          <a:p>
            <a:pPr marL="720725" indent="-277495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Republic of Korea</a:t>
            </a:r>
          </a:p>
          <a:p>
            <a:pPr marL="720725" marR="0" lvl="0" indent="-277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UK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720725" indent="-277495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HMEI (OTT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, </a:t>
            </a:r>
            <a:r>
              <a:rPr lang="en-GB" sz="2800" i="1" err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WindBorne</a:t>
            </a:r>
            <a:r>
              <a:rPr lang="en-GB" sz="2800" i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 Systems)</a:t>
            </a:r>
            <a:endParaRPr lang="en-GB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Comments </a:t>
            </a: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are being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</a:t>
            </a: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reviewed/addressed 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by relevant Expert Teams and </a:t>
            </a:r>
            <a:r>
              <a:rPr lang="en-GB" sz="2800">
                <a:solidFill>
                  <a:prstClr val="black"/>
                </a:solidFill>
                <a:latin typeface="Arial"/>
                <a:ea typeface="Verdana"/>
                <a:cs typeface="Arial"/>
              </a:rPr>
              <a:t>Editorial Board.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endParaRPr lang="en-GB" sz="2800">
              <a:effectLst/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5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B7E8E7-952F-450C-AB4B-C9588689B10B}"/>
</file>

<file path=customXml/itemProps2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schemas.microsoft.com/office/2006/metadata/properties"/>
    <ds:schemaRef ds:uri="http://schemas.microsoft.com/sharepoint/v3"/>
    <ds:schemaRef ds:uri="http://purl.org/dc/elements/1.1/"/>
    <ds:schemaRef ds:uri="3c76eea2-c21a-46e1-8f98-cfc2ba460d51"/>
    <ds:schemaRef ds:uri="http://purl.org/dc/terms/"/>
    <ds:schemaRef ds:uri="96d886eb-95f6-47f3-bdfb-70dab5061c6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2647</Words>
  <Application>Microsoft Office PowerPoint</Application>
  <PresentationFormat>Widescreen</PresentationFormat>
  <Paragraphs>260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Arial,Sans-Serif</vt:lpstr>
      <vt:lpstr>Calibri</vt:lpstr>
      <vt:lpstr>Calibri Light</vt:lpstr>
      <vt:lpstr>Courier New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Pekka Rossi</cp:lastModifiedBy>
  <cp:revision>1</cp:revision>
  <dcterms:created xsi:type="dcterms:W3CDTF">2024-01-11T14:19:20Z</dcterms:created>
  <dcterms:modified xsi:type="dcterms:W3CDTF">2024-03-26T10:24:00Z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